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20"/>
  </p:notesMasterIdLst>
  <p:handoutMasterIdLst>
    <p:handoutMasterId r:id="rId21"/>
  </p:handoutMasterIdLst>
  <p:sldIdLst>
    <p:sldId id="377" r:id="rId2"/>
    <p:sldId id="261" r:id="rId3"/>
    <p:sldId id="308" r:id="rId4"/>
    <p:sldId id="378" r:id="rId5"/>
    <p:sldId id="379" r:id="rId6"/>
    <p:sldId id="380" r:id="rId7"/>
    <p:sldId id="321" r:id="rId8"/>
    <p:sldId id="396" r:id="rId9"/>
    <p:sldId id="397" r:id="rId10"/>
    <p:sldId id="398" r:id="rId11"/>
    <p:sldId id="399" r:id="rId12"/>
    <p:sldId id="400" r:id="rId13"/>
    <p:sldId id="401" r:id="rId14"/>
    <p:sldId id="382" r:id="rId15"/>
    <p:sldId id="383" r:id="rId16"/>
    <p:sldId id="384" r:id="rId17"/>
    <p:sldId id="312" r:id="rId18"/>
    <p:sldId id="381" r:id="rId19"/>
  </p:sldIdLst>
  <p:sldSz cx="9144000" cy="6858000" type="letter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E7C"/>
    <a:srgbClr val="660033"/>
    <a:srgbClr val="990000"/>
    <a:srgbClr val="006600"/>
    <a:srgbClr val="F4ED6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 autoAdjust="0"/>
    <p:restoredTop sz="93274" autoAdjust="0"/>
  </p:normalViewPr>
  <p:slideViewPr>
    <p:cSldViewPr>
      <p:cViewPr varScale="1">
        <p:scale>
          <a:sx n="54" d="100"/>
          <a:sy n="54" d="100"/>
        </p:scale>
        <p:origin x="1315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4" Type="http://schemas.openxmlformats.org/officeDocument/2006/relationships/image" Target="../media/image33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emf"/><Relationship Id="rId1" Type="http://schemas.openxmlformats.org/officeDocument/2006/relationships/image" Target="../media/image2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emf"/><Relationship Id="rId1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0109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sp>
    </p:spTree>
    <p:extLst>
      <p:ext uri="{BB962C8B-B14F-4D97-AF65-F5344CB8AC3E}">
        <p14:creationId xmlns:p14="http://schemas.microsoft.com/office/powerpoint/2010/main" val="27444061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2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67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6125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13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49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94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912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404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081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6468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238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665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8393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1153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284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3559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632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90004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36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228600"/>
            <a:ext cx="196215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734050" cy="5181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228600"/>
            <a:ext cx="7848600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228600"/>
            <a:ext cx="7772400" cy="762000"/>
          </a:xfrm>
          <a:prstGeom prst="rect">
            <a:avLst/>
          </a:prstGeom>
          <a:gradFill rotWithShape="0">
            <a:gsLst>
              <a:gs pos="0">
                <a:srgbClr val="FCFEB9">
                  <a:gamma/>
                  <a:tint val="0"/>
                  <a:invGamma/>
                </a:srgbClr>
              </a:gs>
              <a:gs pos="50000">
                <a:srgbClr val="FCFEB9"/>
              </a:gs>
              <a:gs pos="100000">
                <a:srgbClr val="FCFEB9">
                  <a:gamma/>
                  <a:tint val="0"/>
                  <a:invGamma/>
                </a:srgb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6323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4" name="Rectangle 1028"/>
          <p:cNvSpPr>
            <a:spLocks noChangeArrowheads="1"/>
          </p:cNvSpPr>
          <p:nvPr/>
        </p:nvSpPr>
        <p:spPr bwMode="auto">
          <a:xfrm>
            <a:off x="8648303" y="6477000"/>
            <a:ext cx="49051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r>
              <a:rPr lang="en-US" sz="1200" dirty="0" smtClean="0"/>
              <a:t>3-</a:t>
            </a:r>
            <a:fld id="{3E0082EE-B4A5-4569-B302-0AD9BA294C0A}" type="slidenum">
              <a:rPr lang="en-US" sz="1200" smtClean="0"/>
              <a:pPr/>
              <a:t>‹#›</a:t>
            </a:fld>
            <a:endParaRPr 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800" b="1">
          <a:solidFill>
            <a:srgbClr val="6E0043"/>
          </a:solidFill>
          <a:latin typeface="+mn-lt"/>
          <a:ea typeface="+mn-ea"/>
          <a:cs typeface="+mn-cs"/>
        </a:defRPr>
      </a:lvl1pPr>
      <a:lvl2pPr marL="965200" indent="-5080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§"/>
        <a:defRPr sz="2800" b="1">
          <a:solidFill>
            <a:srgbClr val="BE001E"/>
          </a:solidFill>
          <a:latin typeface="+mn-lt"/>
        </a:defRPr>
      </a:lvl2pPr>
      <a:lvl3pPr marL="1422400" indent="-3429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à"/>
        <a:defRPr sz="2800" b="1">
          <a:solidFill>
            <a:srgbClr val="4C2E00"/>
          </a:solidFill>
          <a:latin typeface="+mn-lt"/>
        </a:defRPr>
      </a:lvl3pPr>
      <a:lvl4pPr marL="1765300" indent="-228600" algn="l" rtl="0" eaLnBrk="0" fontAlgn="base" hangingPunct="0">
        <a:spcBef>
          <a:spcPct val="20000"/>
        </a:spcBef>
        <a:spcAft>
          <a:spcPct val="0"/>
        </a:spcAft>
        <a:buSzPct val="100000"/>
        <a:buFont typeface="Times" pitchFamily="18" charset="0"/>
        <a:buChar char="*"/>
        <a:defRPr sz="2800" b="1">
          <a:solidFill>
            <a:srgbClr val="006600"/>
          </a:solidFill>
          <a:latin typeface="+mn-lt"/>
        </a:defRPr>
      </a:lvl4pPr>
      <a:lvl5pPr marL="24130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5pPr>
      <a:lvl6pPr marL="28702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6pPr>
      <a:lvl7pPr marL="33274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7pPr>
      <a:lvl8pPr marL="37846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8pPr>
      <a:lvl9pPr marL="4241800" indent="-406400" algn="l" rtl="0" eaLnBrk="0" fontAlgn="base" hangingPunct="0">
        <a:spcBef>
          <a:spcPct val="20000"/>
        </a:spcBef>
        <a:spcAft>
          <a:spcPct val="0"/>
        </a:spcAft>
        <a:buSzPct val="100000"/>
        <a:buFont typeface="Zapf Dingbats" charset="2"/>
        <a:buChar char="Ø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microsoft.com/office/2007/relationships/media" Target="../media/media10.wma"/><Relationship Id="rId7" Type="http://schemas.openxmlformats.org/officeDocument/2006/relationships/image" Target="../media/image26.png"/><Relationship Id="rId2" Type="http://schemas.openxmlformats.org/officeDocument/2006/relationships/tags" Target="../tags/tag9.xml"/><Relationship Id="rId1" Type="http://schemas.openxmlformats.org/officeDocument/2006/relationships/vmlDrawing" Target="../drawings/vmlDrawing7.vm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10.wma"/><Relationship Id="rId9" Type="http://schemas.openxmlformats.org/officeDocument/2006/relationships/image" Target="../media/image25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image" Target="../media/image24.png"/><Relationship Id="rId3" Type="http://schemas.microsoft.com/office/2007/relationships/media" Target="../media/media11.wma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29.wmf"/><Relationship Id="rId2" Type="http://schemas.openxmlformats.org/officeDocument/2006/relationships/tags" Target="../tags/tag10.xml"/><Relationship Id="rId1" Type="http://schemas.openxmlformats.org/officeDocument/2006/relationships/vmlDrawing" Target="../drawings/vmlDrawing8.vml"/><Relationship Id="rId6" Type="http://schemas.openxmlformats.org/officeDocument/2006/relationships/notesSlide" Target="../notesSlides/notesSlide11.xml"/><Relationship Id="rId11" Type="http://schemas.openxmlformats.org/officeDocument/2006/relationships/oleObject" Target="../embeddings/oleObject23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8.emf"/><Relationship Id="rId4" Type="http://schemas.openxmlformats.org/officeDocument/2006/relationships/audio" Target="../media/media11.wma"/><Relationship Id="rId9" Type="http://schemas.openxmlformats.org/officeDocument/2006/relationships/oleObject" Target="../embeddings/oleObject2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13" Type="http://schemas.openxmlformats.org/officeDocument/2006/relationships/image" Target="../media/image24.png"/><Relationship Id="rId3" Type="http://schemas.microsoft.com/office/2007/relationships/media" Target="../media/media12.wma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32.wmf"/><Relationship Id="rId2" Type="http://schemas.openxmlformats.org/officeDocument/2006/relationships/tags" Target="../tags/tag11.xml"/><Relationship Id="rId1" Type="http://schemas.openxmlformats.org/officeDocument/2006/relationships/vmlDrawing" Target="../drawings/vmlDrawing9.vml"/><Relationship Id="rId6" Type="http://schemas.openxmlformats.org/officeDocument/2006/relationships/notesSlide" Target="../notesSlides/notesSlide12.xml"/><Relationship Id="rId11" Type="http://schemas.openxmlformats.org/officeDocument/2006/relationships/oleObject" Target="../embeddings/oleObject26.bin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emf"/><Relationship Id="rId4" Type="http://schemas.openxmlformats.org/officeDocument/2006/relationships/audio" Target="../media/media12.wma"/><Relationship Id="rId9" Type="http://schemas.openxmlformats.org/officeDocument/2006/relationships/oleObject" Target="../embeddings/oleObject25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microsoft.com/office/2007/relationships/media" Target="../media/media14.wav"/><Relationship Id="rId7" Type="http://schemas.openxmlformats.org/officeDocument/2006/relationships/image" Target="../media/image34.png"/><Relationship Id="rId2" Type="http://schemas.openxmlformats.org/officeDocument/2006/relationships/tags" Target="../tags/tag12.xml"/><Relationship Id="rId1" Type="http://schemas.openxmlformats.org/officeDocument/2006/relationships/vmlDrawing" Target="../drawings/vmlDrawing10.v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14.wav"/><Relationship Id="rId9" Type="http://schemas.openxmlformats.org/officeDocument/2006/relationships/image" Target="../media/image33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37.wmf"/><Relationship Id="rId3" Type="http://schemas.microsoft.com/office/2007/relationships/media" Target="../media/media15.wav"/><Relationship Id="rId7" Type="http://schemas.openxmlformats.org/officeDocument/2006/relationships/image" Target="../media/image34.png"/><Relationship Id="rId12" Type="http://schemas.openxmlformats.org/officeDocument/2006/relationships/oleObject" Target="../embeddings/oleObject30.bin"/><Relationship Id="rId2" Type="http://schemas.openxmlformats.org/officeDocument/2006/relationships/tags" Target="../tags/tag13.xml"/><Relationship Id="rId16" Type="http://schemas.openxmlformats.org/officeDocument/2006/relationships/image" Target="../media/image2.png"/><Relationship Id="rId1" Type="http://schemas.openxmlformats.org/officeDocument/2006/relationships/vmlDrawing" Target="../drawings/vmlDrawing11.vm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36.wm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3.wmf"/><Relationship Id="rId10" Type="http://schemas.openxmlformats.org/officeDocument/2006/relationships/oleObject" Target="../embeddings/oleObject29.bin"/><Relationship Id="rId4" Type="http://schemas.openxmlformats.org/officeDocument/2006/relationships/audio" Target="../media/media15.wav"/><Relationship Id="rId9" Type="http://schemas.openxmlformats.org/officeDocument/2006/relationships/image" Target="../media/image35.wmf"/><Relationship Id="rId14" Type="http://schemas.openxmlformats.org/officeDocument/2006/relationships/oleObject" Target="../embeddings/oleObject3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13" Type="http://schemas.openxmlformats.org/officeDocument/2006/relationships/image" Target="../media/image2.png"/><Relationship Id="rId3" Type="http://schemas.microsoft.com/office/2007/relationships/media" Target="../media/media16.wav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41.png"/><Relationship Id="rId2" Type="http://schemas.openxmlformats.org/officeDocument/2006/relationships/tags" Target="../tags/tag14.xml"/><Relationship Id="rId1" Type="http://schemas.openxmlformats.org/officeDocument/2006/relationships/vmlDrawing" Target="../drawings/vmlDrawing12.vml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39.w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33.bin"/><Relationship Id="rId4" Type="http://schemas.openxmlformats.org/officeDocument/2006/relationships/audio" Target="../media/media16.wav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7.wav"/><Relationship Id="rId7" Type="http://schemas.openxmlformats.org/officeDocument/2006/relationships/image" Target="../media/image43.jpeg"/><Relationship Id="rId2" Type="http://schemas.microsoft.com/office/2007/relationships/media" Target="../media/media17.wav"/><Relationship Id="rId1" Type="http://schemas.openxmlformats.org/officeDocument/2006/relationships/tags" Target="../tags/tag15.xml"/><Relationship Id="rId6" Type="http://schemas.openxmlformats.org/officeDocument/2006/relationships/image" Target="../media/image42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media18.wav"/><Relationship Id="rId7" Type="http://schemas.openxmlformats.org/officeDocument/2006/relationships/image" Target="../media/image45.png"/><Relationship Id="rId2" Type="http://schemas.microsoft.com/office/2007/relationships/media" Target="../media/media18.wav"/><Relationship Id="rId1" Type="http://schemas.openxmlformats.org/officeDocument/2006/relationships/tags" Target="../tags/tag16.xml"/><Relationship Id="rId6" Type="http://schemas.openxmlformats.org/officeDocument/2006/relationships/image" Target="../media/image44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microsoft.com/office/2007/relationships/media" Target="../media/media2.wav"/><Relationship Id="rId7" Type="http://schemas.openxmlformats.org/officeDocument/2006/relationships/oleObject" Target="../embeddings/oleObject1.bin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wmf"/><Relationship Id="rId4" Type="http://schemas.openxmlformats.org/officeDocument/2006/relationships/audio" Target="../media/media2.wav"/><Relationship Id="rId9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13" Type="http://schemas.openxmlformats.org/officeDocument/2006/relationships/image" Target="../media/image2.png"/><Relationship Id="rId3" Type="http://schemas.microsoft.com/office/2007/relationships/media" Target="../media/media4.wav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.wmf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4.xml"/><Relationship Id="rId11" Type="http://schemas.openxmlformats.org/officeDocument/2006/relationships/oleObject" Target="../embeddings/oleObject5.bin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6.wmf"/><Relationship Id="rId4" Type="http://schemas.openxmlformats.org/officeDocument/2006/relationships/audio" Target="../media/media4.wav"/><Relationship Id="rId9" Type="http://schemas.openxmlformats.org/officeDocument/2006/relationships/oleObject" Target="../embeddings/oleObject4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oleObject" Target="../embeddings/oleObject8.bin"/><Relationship Id="rId18" Type="http://schemas.openxmlformats.org/officeDocument/2006/relationships/image" Target="../media/image12.wmf"/><Relationship Id="rId3" Type="http://schemas.microsoft.com/office/2007/relationships/media" Target="../media/media5.wav"/><Relationship Id="rId7" Type="http://schemas.openxmlformats.org/officeDocument/2006/relationships/image" Target="../media/image13.gif"/><Relationship Id="rId12" Type="http://schemas.openxmlformats.org/officeDocument/2006/relationships/image" Target="../media/image9.wmf"/><Relationship Id="rId17" Type="http://schemas.openxmlformats.org/officeDocument/2006/relationships/oleObject" Target="../embeddings/oleObject10.bin"/><Relationship Id="rId2" Type="http://schemas.openxmlformats.org/officeDocument/2006/relationships/tags" Target="../tags/tag4.xml"/><Relationship Id="rId16" Type="http://schemas.openxmlformats.org/officeDocument/2006/relationships/image" Target="../media/image11.wmf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5.xml"/><Relationship Id="rId11" Type="http://schemas.openxmlformats.org/officeDocument/2006/relationships/oleObject" Target="../embeddings/oleObject7.bin"/><Relationship Id="rId5" Type="http://schemas.openxmlformats.org/officeDocument/2006/relationships/slideLayout" Target="../slideLayouts/slideLayout13.xml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8.wmf"/><Relationship Id="rId19" Type="http://schemas.openxmlformats.org/officeDocument/2006/relationships/image" Target="../media/image2.png"/><Relationship Id="rId4" Type="http://schemas.openxmlformats.org/officeDocument/2006/relationships/audio" Target="../media/media5.wav"/><Relationship Id="rId9" Type="http://schemas.openxmlformats.org/officeDocument/2006/relationships/oleObject" Target="../embeddings/oleObject6.bin"/><Relationship Id="rId14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microsoft.com/office/2007/relationships/media" Target="../media/media6.wav"/><Relationship Id="rId7" Type="http://schemas.openxmlformats.org/officeDocument/2006/relationships/oleObject" Target="../embeddings/oleObject11.bin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21.wmf"/><Relationship Id="rId3" Type="http://schemas.microsoft.com/office/2007/relationships/media" Target="../media/media7.wav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18.wmf"/><Relationship Id="rId17" Type="http://schemas.openxmlformats.org/officeDocument/2006/relationships/oleObject" Target="../embeddings/oleObject17.bin"/><Relationship Id="rId2" Type="http://schemas.openxmlformats.org/officeDocument/2006/relationships/tags" Target="../tags/tag6.xml"/><Relationship Id="rId16" Type="http://schemas.openxmlformats.org/officeDocument/2006/relationships/image" Target="../media/image20.wmf"/><Relationship Id="rId1" Type="http://schemas.openxmlformats.org/officeDocument/2006/relationships/vmlDrawing" Target="../drawings/vmlDrawing5.vml"/><Relationship Id="rId6" Type="http://schemas.openxmlformats.org/officeDocument/2006/relationships/notesSlide" Target="../notesSlides/notesSlide7.xml"/><Relationship Id="rId11" Type="http://schemas.openxmlformats.org/officeDocument/2006/relationships/oleObject" Target="../embeddings/oleObject14.bin"/><Relationship Id="rId5" Type="http://schemas.openxmlformats.org/officeDocument/2006/relationships/slideLayout" Target="../slideLayouts/slideLayout2.xml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17.wmf"/><Relationship Id="rId19" Type="http://schemas.openxmlformats.org/officeDocument/2006/relationships/image" Target="../media/image2.png"/><Relationship Id="rId4" Type="http://schemas.openxmlformats.org/officeDocument/2006/relationships/audio" Target="../media/media7.wav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1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microsoft.com/office/2007/relationships/media" Target="../media/media9.wma"/><Relationship Id="rId7" Type="http://schemas.openxmlformats.org/officeDocument/2006/relationships/oleObject" Target="../embeddings/oleObject18.bin"/><Relationship Id="rId2" Type="http://schemas.openxmlformats.org/officeDocument/2006/relationships/tags" Target="../tags/tag8.xml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emf"/><Relationship Id="rId4" Type="http://schemas.openxmlformats.org/officeDocument/2006/relationships/audio" Target="../media/media9.wma"/><Relationship Id="rId9" Type="http://schemas.openxmlformats.org/officeDocument/2006/relationships/oleObject" Target="../embeddings/oleObject1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0480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RDCH 702:  Lecture 3, </a:t>
            </a:r>
            <a:r>
              <a:rPr lang="en-US" smtClean="0"/>
              <a:t>Nuclear </a:t>
            </a:r>
            <a:r>
              <a:rPr lang="en-US" smtClean="0"/>
              <a:t>Reactions Part 1 </a:t>
            </a:r>
            <a:endParaRPr lang="en-US" dirty="0"/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143000"/>
            <a:ext cx="8153400" cy="5410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 smtClean="0"/>
              <a:t>Readings:  Modern Nuclear Chemistry, Chapter 10; Nuclear and Radiochemistry, Chapter 4</a:t>
            </a:r>
          </a:p>
          <a:p>
            <a:pPr>
              <a:lnSpc>
                <a:spcPct val="90000"/>
              </a:lnSpc>
            </a:pPr>
            <a:endParaRPr lang="en-US" sz="20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Notation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Energetics of Nuclear Reactions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Reaction Types and Mechanisms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Barriers 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Scattering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Nuclear Reaction Cross Sections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Reaction Observables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Scattering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 smtClean="0"/>
              <a:t>Direct </a:t>
            </a:r>
            <a:r>
              <a:rPr lang="en-US" sz="2000" dirty="0"/>
              <a:t>Reactions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Compound Nuclear Reactions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Photonuclear Reactions</a:t>
            </a:r>
          </a:p>
          <a:p>
            <a:pPr>
              <a:lnSpc>
                <a:spcPct val="90000"/>
              </a:lnSpc>
            </a:pPr>
            <a:r>
              <a:rPr lang="en-US" sz="2000" dirty="0" err="1" smtClean="0"/>
              <a:t>Nucleosynthesis</a:t>
            </a:r>
            <a:endParaRPr lang="en-US" sz="2000" dirty="0"/>
          </a:p>
        </p:txBody>
      </p:sp>
      <p:pic>
        <p:nvPicPr>
          <p:cNvPr id="205826" name="Picture 2" descr="http://www-alt.gsi.de/forschung/kp/kp2/ship/1248085193/fusion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1676400"/>
            <a:ext cx="4472276" cy="426720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8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75"/>
    </mc:Choice>
    <mc:Fallback xmlns="">
      <p:transition spd="slow" advTm="41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6886" x="3911600" y="3606800"/>
          <p14:tracePt t="16990" x="3911600" y="3625850"/>
          <p14:tracePt t="17694" x="3917950" y="3619500"/>
          <p14:tracePt t="17707" x="4298950" y="3638550"/>
          <p14:tracePt t="17710" x="4806950" y="3689350"/>
          <p14:tracePt t="17715" x="5543550" y="3708400"/>
          <p14:tracePt t="17731" x="6000750" y="3670300"/>
          <p14:tracePt t="17748" x="6273800" y="3644900"/>
          <p14:tracePt t="17765" x="6445250" y="3632200"/>
          <p14:tracePt t="17765" x="6521450" y="3625850"/>
          <p14:tracePt t="17782" x="6572250" y="3613150"/>
          <p14:tracePt t="17798" x="6584950" y="3594100"/>
          <p14:tracePt t="17838" x="6584950" y="3606800"/>
          <p14:tracePt t="17846" x="6584950" y="3613150"/>
          <p14:tracePt t="17854" x="6540500" y="3632200"/>
          <p14:tracePt t="17865" x="6508750" y="3657600"/>
          <p14:tracePt t="17882" x="6496050" y="3676650"/>
          <p14:tracePt t="17898" x="6375400" y="3695700"/>
          <p14:tracePt t="17966" x="6369050" y="3708400"/>
          <p14:tracePt t="18142" x="6362700" y="3733800"/>
          <p14:tracePt t="18150" x="6108700" y="3695700"/>
          <p14:tracePt t="18158" x="6064250" y="3676650"/>
          <p14:tracePt t="18164" x="5956300" y="3638550"/>
          <p14:tracePt t="18181" x="5949950" y="3613150"/>
          <p14:tracePt t="18502" x="5949950" y="3594100"/>
          <p14:tracePt t="18510" x="5892800" y="3454400"/>
          <p14:tracePt t="18510" x="5822950" y="3397250"/>
          <p14:tracePt t="18526" x="5734050" y="3352800"/>
          <p14:tracePt t="18534" x="5683250" y="3314700"/>
          <p14:tracePt t="18549" x="5651500" y="3276600"/>
          <p14:tracePt t="18549" x="5638800" y="3244850"/>
          <p14:tracePt t="18566" x="5524500" y="3073400"/>
          <p14:tracePt t="18582" x="5365750" y="2908300"/>
          <p14:tracePt t="18599" x="5245100" y="2781300"/>
          <p14:tracePt t="18616" x="5200650" y="2717800"/>
          <p14:tracePt t="18632" x="5194300" y="2698750"/>
          <p14:tracePt t="18710" x="5187950" y="2698750"/>
          <p14:tracePt t="18742" x="5187950" y="2717800"/>
          <p14:tracePt t="18798" x="5137150" y="2724150"/>
          <p14:tracePt t="18806" x="5118100" y="2736850"/>
          <p14:tracePt t="18814" x="5111750" y="2736850"/>
          <p14:tracePt t="19086" x="5099050" y="2768600"/>
          <p14:tracePt t="19094" x="4705350" y="2781300"/>
          <p14:tracePt t="19102" x="4197350" y="2774950"/>
          <p14:tracePt t="19110" x="4057650" y="2762250"/>
          <p14:tracePt t="19116" x="3759200" y="2711450"/>
          <p14:tracePt t="19133" x="3803650" y="2698750"/>
          <p14:tracePt t="19151" x="4051300" y="2749550"/>
          <p14:tracePt t="19167" x="4076700" y="2755900"/>
          <p14:tracePt t="19183" x="4127500" y="2774950"/>
          <p14:tracePt t="19415" x="4159250" y="2774950"/>
          <p14:tracePt t="19423" x="4235450" y="2762250"/>
          <p14:tracePt t="19431" x="4292600" y="2762250"/>
          <p14:tracePt t="19439" x="4305300" y="2755900"/>
          <p14:tracePt t="19451" x="4311650" y="2755900"/>
          <p14:tracePt t="19503" x="4260850" y="2762250"/>
          <p14:tracePt t="19503" x="4248150" y="2762250"/>
          <p14:tracePt t="19519" x="4184650" y="2794000"/>
          <p14:tracePt t="19519" x="4057650" y="2882900"/>
          <p14:tracePt t="19535" x="3975100" y="3041650"/>
          <p14:tracePt t="19551" x="3987800" y="3092450"/>
          <p14:tracePt t="19568" x="3956050" y="3149600"/>
          <p14:tracePt t="19585" x="3035300" y="3092450"/>
          <p14:tracePt t="19602" x="2203450" y="3009900"/>
          <p14:tracePt t="19618" x="1377950" y="2946400"/>
          <p14:tracePt t="19635" x="819150" y="2921000"/>
          <p14:tracePt t="19652" x="812800" y="2921000"/>
          <p14:tracePt t="19999" x="844550" y="2921000"/>
          <p14:tracePt t="20023" x="844550" y="2927350"/>
          <p14:tracePt t="20047" x="844550" y="2933700"/>
          <p14:tracePt t="20071" x="844550" y="2940050"/>
          <p14:tracePt t="20087" x="1187450" y="2971800"/>
          <p14:tracePt t="20095" x="1346200" y="2984500"/>
          <p14:tracePt t="20103" x="1695450" y="2965450"/>
          <p14:tracePt t="20111" x="1771650" y="2940050"/>
          <p14:tracePt t="20119" x="1911350" y="2870200"/>
          <p14:tracePt t="20136" x="1955800" y="2844800"/>
          <p14:tracePt t="20153" x="1968500" y="2832100"/>
          <p14:tracePt t="20263" x="1974850" y="2838450"/>
          <p14:tracePt t="20270" x="1974850" y="2921000"/>
          <p14:tracePt t="20278" x="1974850" y="2965450"/>
          <p14:tracePt t="20286" x="1987550" y="3333750"/>
          <p14:tracePt t="20303" x="1968500" y="3536950"/>
          <p14:tracePt t="20319" x="1854200" y="3702050"/>
          <p14:tracePt t="20336" x="1714500" y="3778250"/>
          <p14:tracePt t="20353" x="1568450" y="3822700"/>
          <p14:tracePt t="20369" x="1498600" y="3848100"/>
          <p14:tracePt t="20386" x="1498600" y="3873500"/>
          <p14:tracePt t="20403" x="1492250" y="3879850"/>
          <p14:tracePt t="20830" x="1492250" y="3892550"/>
          <p14:tracePt t="20838" x="1701800" y="3987800"/>
          <p14:tracePt t="20846" x="1930400" y="4083050"/>
          <p14:tracePt t="20854" x="2381250" y="4229100"/>
          <p14:tracePt t="20871" x="2647950" y="4311650"/>
          <p14:tracePt t="20871" x="2978150" y="4400550"/>
          <p14:tracePt t="20887" x="3282950" y="4457700"/>
          <p14:tracePt t="20904" x="3390900" y="4464050"/>
          <p14:tracePt t="20920" x="3524250" y="4464050"/>
          <p14:tracePt t="20937" x="3765550" y="4470400"/>
          <p14:tracePt t="20954" x="4565650" y="4629150"/>
          <p14:tracePt t="20970" x="4895850" y="4724400"/>
          <p14:tracePt t="20987" x="4997450" y="4749800"/>
          <p14:tracePt t="21004" x="5016500" y="4756150"/>
          <p14:tracePt t="21174" x="5003800" y="4724400"/>
          <p14:tracePt t="21183" x="4991100" y="4667250"/>
          <p14:tracePt t="21189" x="4991100" y="4648200"/>
          <p14:tracePt t="21204" x="4978400" y="4616450"/>
          <p14:tracePt t="21205" x="4959350" y="4527550"/>
          <p14:tracePt t="21221" x="4933950" y="4413250"/>
          <p14:tracePt t="21238" x="4845050" y="4241800"/>
          <p14:tracePt t="21238" x="4800600" y="4171950"/>
          <p14:tracePt t="21255" x="4705350" y="4032250"/>
          <p14:tracePt t="21271" x="4660900" y="3981450"/>
          <p14:tracePt t="21288" x="4565650" y="3886200"/>
          <p14:tracePt t="21304" x="4476750" y="3829050"/>
          <p14:tracePt t="21321" x="4254500" y="3657600"/>
          <p14:tracePt t="21338" x="4070350" y="3524250"/>
          <p14:tracePt t="21354" x="3975100" y="3448050"/>
          <p14:tracePt t="21371" x="3968750" y="3441700"/>
          <p14:tracePt t="22026" x="0" y="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9800" y="4495801"/>
            <a:ext cx="375939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0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Production of radionuclides</a:t>
            </a:r>
          </a:p>
        </p:txBody>
      </p:sp>
      <p:sp>
        <p:nvSpPr>
          <p:cNvPr id="620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90600"/>
            <a:ext cx="8077200" cy="3962400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 smtClean="0">
                <a:latin typeface="Symbol" pitchFamily="18" charset="2"/>
              </a:rPr>
              <a:t>s</a:t>
            </a:r>
            <a:r>
              <a:rPr lang="en-US" dirty="0" smtClean="0"/>
              <a:t>=cross </a:t>
            </a:r>
            <a:r>
              <a:rPr lang="en-US" dirty="0"/>
              <a:t>section</a:t>
            </a:r>
          </a:p>
          <a:p>
            <a:pPr lvl="1"/>
            <a:r>
              <a:rPr lang="en-US" dirty="0">
                <a:latin typeface="Symbol" pitchFamily="18" charset="2"/>
              </a:rPr>
              <a:t>f</a:t>
            </a:r>
            <a:r>
              <a:rPr lang="en-US" dirty="0"/>
              <a:t>=neutron </a:t>
            </a:r>
            <a:r>
              <a:rPr lang="en-US" dirty="0" smtClean="0"/>
              <a:t>flux</a:t>
            </a:r>
            <a:endParaRPr lang="en-US" dirty="0"/>
          </a:p>
          <a:p>
            <a:pPr lvl="1"/>
            <a:r>
              <a:rPr lang="en-US" dirty="0" smtClean="0"/>
              <a:t>t=time </a:t>
            </a:r>
            <a:r>
              <a:rPr lang="en-US" dirty="0"/>
              <a:t>of irradiation</a:t>
            </a:r>
          </a:p>
          <a:p>
            <a:pPr lvl="2"/>
            <a:r>
              <a:rPr lang="en-US" dirty="0">
                <a:latin typeface="Symbol" pitchFamily="18" charset="2"/>
              </a:rPr>
              <a:t>(</a:t>
            </a:r>
            <a:r>
              <a:rPr lang="en-US" dirty="0" smtClean="0"/>
              <a:t>1-e</a:t>
            </a:r>
            <a:r>
              <a:rPr lang="en-US" baseline="30000" dirty="0" smtClean="0"/>
              <a:t>-</a:t>
            </a:r>
            <a:r>
              <a:rPr lang="en-US" baseline="30000" dirty="0"/>
              <a:t>(</a:t>
            </a:r>
            <a:r>
              <a:rPr lang="en-US" baseline="30000" dirty="0" err="1" smtClean="0">
                <a:latin typeface="Symbol" pitchFamily="18" charset="2"/>
              </a:rPr>
              <a:t>l</a:t>
            </a:r>
            <a:r>
              <a:rPr lang="en-US" baseline="30000" dirty="0" err="1" smtClean="0"/>
              <a:t>t</a:t>
            </a:r>
            <a:r>
              <a:rPr lang="en-US" baseline="30000" dirty="0" smtClean="0"/>
              <a:t>)</a:t>
            </a:r>
            <a:r>
              <a:rPr lang="en-US" dirty="0" smtClean="0"/>
              <a:t>) </a:t>
            </a:r>
          </a:p>
          <a:p>
            <a:pPr lvl="3"/>
            <a:r>
              <a:rPr lang="en-US" dirty="0" smtClean="0"/>
              <a:t>maximum </a:t>
            </a:r>
            <a:r>
              <a:rPr lang="en-US" dirty="0"/>
              <a:t>level </a:t>
            </a:r>
            <a:r>
              <a:rPr lang="en-US" dirty="0" smtClean="0"/>
              <a:t>(saturation factor)</a:t>
            </a:r>
          </a:p>
          <a:p>
            <a:r>
              <a:rPr lang="en-US" dirty="0" smtClean="0"/>
              <a:t>Activity of radioactive product at end bombardment is divided by saturation factor, formation rate is obtained</a:t>
            </a:r>
          </a:p>
          <a:p>
            <a:pPr lvl="1"/>
            <a:r>
              <a:rPr lang="en-US" dirty="0" smtClean="0"/>
              <a:t>R=A/</a:t>
            </a:r>
            <a:r>
              <a:rPr lang="en-US" dirty="0" smtClean="0">
                <a:latin typeface="Symbol" pitchFamily="18" charset="2"/>
              </a:rPr>
              <a:t>(</a:t>
            </a:r>
            <a:r>
              <a:rPr lang="en-US" dirty="0" smtClean="0"/>
              <a:t>1-e</a:t>
            </a:r>
            <a:r>
              <a:rPr lang="en-US" baseline="30000" dirty="0" smtClean="0"/>
              <a:t>-(</a:t>
            </a:r>
            <a:r>
              <a:rPr lang="en-US" baseline="30000" dirty="0" err="1" smtClean="0">
                <a:latin typeface="Symbol" pitchFamily="18" charset="2"/>
              </a:rPr>
              <a:t>l</a:t>
            </a:r>
            <a:r>
              <a:rPr lang="en-US" baseline="30000" dirty="0" err="1" smtClean="0"/>
              <a:t>t</a:t>
            </a:r>
            <a:r>
              <a:rPr lang="en-US" baseline="30000" dirty="0" smtClean="0"/>
              <a:t>)</a:t>
            </a:r>
            <a:r>
              <a:rPr lang="en-US" dirty="0" smtClean="0"/>
              <a:t>) </a:t>
            </a:r>
            <a:endParaRPr lang="en-US" dirty="0"/>
          </a:p>
          <a:p>
            <a:pPr lvl="3"/>
            <a:endParaRPr lang="en-US" dirty="0"/>
          </a:p>
          <a:p>
            <a:endParaRPr lang="en-US" dirty="0"/>
          </a:p>
        </p:txBody>
      </p:sp>
      <p:graphicFrame>
        <p:nvGraphicFramePr>
          <p:cNvPr id="620582" name="Group 38"/>
          <p:cNvGraphicFramePr>
            <a:graphicFrameLocks noGrp="1"/>
          </p:cNvGraphicFramePr>
          <p:nvPr/>
        </p:nvGraphicFramePr>
        <p:xfrm>
          <a:off x="6096000" y="4648200"/>
          <a:ext cx="1828800" cy="2011680"/>
        </p:xfrm>
        <a:graphic>
          <a:graphicData uri="http://schemas.openxmlformats.org/drawingml/2006/table">
            <a:tbl>
              <a:tblPr/>
              <a:tblGrid>
                <a:gridCol w="914400"/>
                <a:gridCol w="914400"/>
              </a:tblGrid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half life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87.5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93.75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96.875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32450" name="Object 2"/>
          <p:cNvGraphicFramePr>
            <a:graphicFrameLocks noChangeAspect="1"/>
          </p:cNvGraphicFramePr>
          <p:nvPr/>
        </p:nvGraphicFramePr>
        <p:xfrm>
          <a:off x="4918075" y="814388"/>
          <a:ext cx="3422650" cy="1471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413" name="Equation" r:id="rId8" imgW="1600200" imgH="685800" progId="Equation.3">
                  <p:embed/>
                </p:oleObj>
              </mc:Choice>
              <mc:Fallback>
                <p:oleObj name="Equation" r:id="rId8" imgW="1600200" imgH="68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8075" y="814388"/>
                        <a:ext cx="3422650" cy="1471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 bwMode="auto">
          <a:xfrm flipH="1">
            <a:off x="4876800" y="3124200"/>
            <a:ext cx="685800" cy="1752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5638800" y="3048000"/>
            <a:ext cx="1219200" cy="2057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Bent Arrow 7"/>
          <p:cNvSpPr/>
          <p:nvPr/>
        </p:nvSpPr>
        <p:spPr bwMode="auto">
          <a:xfrm flipH="1" flipV="1">
            <a:off x="2971800" y="2133600"/>
            <a:ext cx="4826192" cy="533400"/>
          </a:xfrm>
          <a:prstGeom prst="ben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8481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831"/>
    </mc:Choice>
    <mc:Fallback xmlns="">
      <p:transition spd="slow" advTm="91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  <p:extLst>
    <p:ext uri="{3A86A75C-4F4B-4683-9AE1-C65F6400EC91}">
      <p14:laserTraceLst xmlns:p14="http://schemas.microsoft.com/office/powerpoint/2010/main">
        <p14:tracePtLst>
          <p14:tracePt t="39227" x="4711700" y="3175000"/>
          <p14:tracePt t="39295" x="4724400" y="3168650"/>
          <p14:tracePt t="39319" x="4737100" y="3168650"/>
          <p14:tracePt t="39369" x="4743450" y="3168650"/>
          <p14:tracePt t="39376" x="4762500" y="3168650"/>
          <p14:tracePt t="39391" x="4838700" y="3168650"/>
          <p14:tracePt t="39409" x="4845050" y="3168650"/>
          <p14:tracePt t="39410" x="4876800" y="3168650"/>
          <p14:tracePt t="39425" x="4895850" y="3162300"/>
          <p14:tracePt t="39442" x="4914900" y="3162300"/>
          <p14:tracePt t="39459" x="4991100" y="3162300"/>
          <p14:tracePt t="39475" x="5054600" y="3155950"/>
          <p14:tracePt t="39492" x="5124450" y="3149600"/>
          <p14:tracePt t="39509" x="5168900" y="3143250"/>
          <p14:tracePt t="39551" x="5175250" y="3143250"/>
          <p14:tracePt t="39567" x="5187950" y="3143250"/>
          <p14:tracePt t="39575" x="5219700" y="3143250"/>
          <p14:tracePt t="39585" x="5295900" y="3143250"/>
          <p14:tracePt t="39592" x="5340350" y="3143250"/>
          <p14:tracePt t="39609" x="5359400" y="3143250"/>
          <p14:tracePt t="39626" x="5372100" y="3143250"/>
          <p14:tracePt t="39643" x="5384800" y="3143250"/>
          <p14:tracePt t="39659" x="5397500" y="3149600"/>
          <p14:tracePt t="39697" x="5403850" y="3149600"/>
          <p14:tracePt t="39697" x="5410200" y="3149600"/>
          <p14:tracePt t="39709" x="5441950" y="3149600"/>
          <p14:tracePt t="39726" x="5473700" y="3149600"/>
          <p14:tracePt t="39743" x="5511800" y="3149600"/>
          <p14:tracePt t="39760" x="5556250" y="3155950"/>
          <p14:tracePt t="39777" x="5594350" y="3175000"/>
          <p14:tracePt t="39793" x="5695950" y="3200400"/>
          <p14:tracePt t="39810" x="5759450" y="3219450"/>
          <p14:tracePt t="39826" x="5829300" y="3238500"/>
          <p14:tracePt t="39843" x="5886450" y="3238500"/>
          <p14:tracePt t="39859" x="5911850" y="3238500"/>
          <p14:tracePt t="39876" x="5930900" y="3238500"/>
          <p14:tracePt t="39893" x="5943600" y="3238500"/>
          <p14:tracePt t="39910" x="5975350" y="3238500"/>
          <p14:tracePt t="39926" x="6007100" y="3238500"/>
          <p14:tracePt t="39943" x="6057900" y="3219450"/>
          <p14:tracePt t="39960" x="6083300" y="3200400"/>
          <p14:tracePt t="39976" x="6096000" y="3200400"/>
          <p14:tracePt t="39993" x="6108700" y="3181350"/>
          <p14:tracePt t="40010" x="6108700" y="3175000"/>
          <p14:tracePt t="40027" x="6121400" y="3175000"/>
          <p14:tracePt t="40043" x="6121400" y="3149600"/>
          <p14:tracePt t="40061" x="6121400" y="3136900"/>
          <p14:tracePt t="40076" x="6115050" y="3105150"/>
          <p14:tracePt t="40093" x="6108700" y="3092450"/>
          <p14:tracePt t="40110" x="6102350" y="3092450"/>
          <p14:tracePt t="40127" x="6102350" y="3086100"/>
          <p14:tracePt t="40143" x="6083300" y="3073400"/>
          <p14:tracePt t="40160" x="6038850" y="3054350"/>
          <p14:tracePt t="40176" x="5930900" y="2984500"/>
          <p14:tracePt t="40193" x="5803900" y="2927350"/>
          <p14:tracePt t="40211" x="5676900" y="2851150"/>
          <p14:tracePt t="40226" x="5505450" y="2774950"/>
          <p14:tracePt t="40243" x="5276850" y="2711450"/>
          <p14:tracePt t="40259" x="5137150" y="2660650"/>
          <p14:tracePt t="40276" x="5003800" y="2616200"/>
          <p14:tracePt t="40293" x="4889500" y="2590800"/>
          <p14:tracePt t="40311" x="4857750" y="2584450"/>
          <p14:tracePt t="40327" x="4787900" y="2584450"/>
          <p14:tracePt t="40344" x="4718050" y="2603500"/>
          <p14:tracePt t="40361" x="4622800" y="2647950"/>
          <p14:tracePt t="40377" x="4489450" y="2711450"/>
          <p14:tracePt t="40393" x="4400550" y="2768600"/>
          <p14:tracePt t="40410" x="4292600" y="2825750"/>
          <p14:tracePt t="40427" x="4229100" y="2876550"/>
          <p14:tracePt t="40444" x="4146550" y="2946400"/>
          <p14:tracePt t="40460" x="4102100" y="2978150"/>
          <p14:tracePt t="40477" x="4057650" y="2997200"/>
          <p14:tracePt t="40494" x="4013200" y="3016250"/>
          <p14:tracePt t="40511" x="3822700" y="3079750"/>
          <p14:tracePt t="40528" x="3695700" y="3105150"/>
          <p14:tracePt t="40544" x="3575050" y="3136900"/>
          <p14:tracePt t="40561" x="3435350" y="3168650"/>
          <p14:tracePt t="40577" x="3257550" y="3181350"/>
          <p14:tracePt t="40594" x="3092450" y="3175000"/>
          <p14:tracePt t="40611" x="2914650" y="3143250"/>
          <p14:tracePt t="40628" x="2705100" y="3111500"/>
          <p14:tracePt t="40644" x="2660650" y="3111500"/>
          <p14:tracePt t="40661" x="2641600" y="3111500"/>
          <p14:tracePt t="40791" x="2641600" y="3117850"/>
          <p14:tracePt t="40823" x="2647950" y="3117850"/>
          <p14:tracePt t="40830" x="2660650" y="3117850"/>
          <p14:tracePt t="40844" x="2673350" y="3117850"/>
          <p14:tracePt t="40845" x="2698750" y="3117850"/>
          <p14:tracePt t="40861" x="2717800" y="3117850"/>
          <p14:tracePt t="40878" x="2838450" y="3143250"/>
          <p14:tracePt t="40895" x="3060700" y="3168650"/>
          <p14:tracePt t="40911" x="3460750" y="3213100"/>
          <p14:tracePt t="40928" x="3765550" y="3251200"/>
          <p14:tracePt t="40945" x="4152900" y="3295650"/>
          <p14:tracePt t="40962" x="4318000" y="3302000"/>
          <p14:tracePt t="40978" x="4514850" y="3327400"/>
          <p14:tracePt t="40995" x="4692650" y="3333750"/>
          <p14:tracePt t="41012" x="4851400" y="3352800"/>
          <p14:tracePt t="41028" x="4997450" y="3359150"/>
          <p14:tracePt t="41045" x="5264150" y="3359150"/>
          <p14:tracePt t="41061" x="5410200" y="3340100"/>
          <p14:tracePt t="41078" x="5530850" y="3333750"/>
          <p14:tracePt t="41095" x="5657850" y="3333750"/>
          <p14:tracePt t="41112" x="5740400" y="3340100"/>
          <p14:tracePt t="41129" x="5943600" y="3359150"/>
          <p14:tracePt t="41145" x="6057900" y="3365500"/>
          <p14:tracePt t="41162" x="6115050" y="3365500"/>
          <p14:tracePt t="41178" x="6153150" y="3359150"/>
          <p14:tracePt t="41196" x="6159500" y="3352800"/>
          <p14:tracePt t="41264" x="6165850" y="3346450"/>
          <p14:tracePt t="41279" x="6172200" y="3346450"/>
          <p14:tracePt t="41295" x="6172200" y="3340100"/>
          <p14:tracePt t="41359" x="6127750" y="3352800"/>
          <p14:tracePt t="41371" x="6102350" y="3359150"/>
          <p14:tracePt t="41384" x="6013450" y="3397250"/>
          <p14:tracePt t="41391" x="5956300" y="3422650"/>
          <p14:tracePt t="41396" x="5816600" y="3517900"/>
          <p14:tracePt t="41412" x="5715000" y="3581400"/>
          <p14:tracePt t="41429" x="5556250" y="3695700"/>
          <p14:tracePt t="41446" x="5473700" y="3765550"/>
          <p14:tracePt t="41462" x="5397500" y="3835400"/>
          <p14:tracePt t="41462" x="5378450" y="3867150"/>
          <p14:tracePt t="41480" x="5334000" y="3930650"/>
          <p14:tracePt t="41496" x="5283200" y="4044950"/>
          <p14:tracePt t="41512" x="5213350" y="4318000"/>
          <p14:tracePt t="41529" x="5181600" y="4502150"/>
          <p14:tracePt t="41546" x="5143500" y="4648200"/>
          <p14:tracePt t="41563" x="5130800" y="4686300"/>
          <p14:tracePt t="41579" x="5111750" y="4730750"/>
          <p14:tracePt t="41596" x="5099050" y="4756150"/>
          <p14:tracePt t="41612" x="5086350" y="4813300"/>
          <p14:tracePt t="41629" x="5067300" y="4876800"/>
          <p14:tracePt t="41646" x="5035550" y="4940300"/>
          <p14:tracePt t="41662" x="4997450" y="5022850"/>
          <p14:tracePt t="41679" x="4946650" y="5105400"/>
          <p14:tracePt t="41696" x="4895850" y="5168900"/>
          <p14:tracePt t="41713" x="4870450" y="5194300"/>
          <p14:tracePt t="41729" x="4819650" y="5213350"/>
          <p14:tracePt t="41746" x="4775200" y="5226050"/>
          <p14:tracePt t="41763" x="4762500" y="5232400"/>
          <p14:tracePt t="41779" x="4718050" y="5245100"/>
          <p14:tracePt t="41796" x="4679950" y="5245100"/>
          <p14:tracePt t="41813" x="4559300" y="5213350"/>
          <p14:tracePt t="41830" x="4406900" y="5207000"/>
          <p14:tracePt t="41847" x="4254500" y="5207000"/>
          <p14:tracePt t="41863" x="3873500" y="5302250"/>
          <p14:tracePt t="41880" x="3663950" y="5353050"/>
          <p14:tracePt t="41896" x="3460750" y="5448300"/>
          <p14:tracePt t="41913" x="3289300" y="5556250"/>
          <p14:tracePt t="41929" x="3168650" y="5664200"/>
          <p14:tracePt t="41946" x="3098800" y="5734050"/>
          <p14:tracePt t="41963" x="3041650" y="5759450"/>
          <p14:tracePt t="41980" x="3035300" y="5772150"/>
          <p14:tracePt t="42063" x="3022600" y="5772150"/>
          <p14:tracePt t="42064" x="2997200" y="5784850"/>
          <p14:tracePt t="42080" x="2978150" y="5791200"/>
          <p14:tracePt t="42081" x="2946400" y="5835650"/>
          <p14:tracePt t="42097" x="2927350" y="5854700"/>
          <p14:tracePt t="42151" x="2933700" y="5848350"/>
          <p14:tracePt t="42159" x="2946400" y="5822950"/>
          <p14:tracePt t="42167" x="2971800" y="5797550"/>
          <p14:tracePt t="42178" x="2984500" y="5784850"/>
          <p14:tracePt t="42189" x="2997200" y="5765800"/>
          <p14:tracePt t="42197" x="3028950" y="5727700"/>
          <p14:tracePt t="42213" x="3111500" y="5657850"/>
          <p14:tracePt t="42230" x="3219450" y="5575300"/>
          <p14:tracePt t="42230" x="3282950" y="5530850"/>
          <p14:tracePt t="42247" x="3371850" y="5461000"/>
          <p14:tracePt t="42264" x="3422650" y="5410200"/>
          <p14:tracePt t="42280" x="3511550" y="5327650"/>
          <p14:tracePt t="42297" x="3670300" y="5111750"/>
          <p14:tracePt t="42313" x="3708400" y="5054600"/>
          <p14:tracePt t="42330" x="3733800" y="5029200"/>
          <p14:tracePt t="42347" x="3746500" y="5016500"/>
          <p14:tracePt t="42364" x="3771900" y="5016500"/>
          <p14:tracePt t="42380" x="3879850" y="5010150"/>
          <p14:tracePt t="42398" x="3994150" y="4997450"/>
          <p14:tracePt t="42414" x="4292600" y="4921250"/>
          <p14:tracePt t="42431" x="4451350" y="4889500"/>
          <p14:tracePt t="42447" x="4718050" y="4819650"/>
          <p14:tracePt t="42464" x="4889500" y="4775200"/>
          <p14:tracePt t="42480" x="5207000" y="4660900"/>
          <p14:tracePt t="42497" x="5435600" y="4552950"/>
          <p14:tracePt t="42514" x="5480050" y="4533900"/>
          <p14:tracePt t="42530" x="5505450" y="4533900"/>
          <p14:tracePt t="42547" x="5530850" y="4552950"/>
          <p14:tracePt t="42564" x="5562600" y="4572000"/>
          <p14:tracePt t="42581" x="5613400" y="4616450"/>
          <p14:tracePt t="42597" x="5670550" y="4654550"/>
          <p14:tracePt t="42614" x="5715000" y="4705350"/>
          <p14:tracePt t="42631" x="5721350" y="4762500"/>
          <p14:tracePt t="42648" x="5619750" y="4984750"/>
          <p14:tracePt t="42664" x="5410200" y="5245100"/>
          <p14:tracePt t="42681" x="5130800" y="5588000"/>
          <p14:tracePt t="42698" x="4857750" y="5892800"/>
          <p14:tracePt t="42714" x="4591050" y="6165850"/>
          <p14:tracePt t="42731" x="4197350" y="6508750"/>
          <p14:tracePt t="42748" x="4121150" y="6578600"/>
          <p14:tracePt t="42764" x="4057650" y="6642100"/>
          <p14:tracePt t="42781" x="3962400" y="6794500"/>
          <p14:tracePt t="42798" x="3949700" y="6851650"/>
          <p14:tracePt t="42815" x="3924300" y="6851650"/>
          <p14:tracePt t="42895" x="3917950" y="6851650"/>
          <p14:tracePt t="42895" x="3911600" y="6851650"/>
          <p14:tracePt t="42967" x="3892550" y="6845300"/>
          <p14:tracePt t="42983" x="3867150" y="6845300"/>
          <p14:tracePt t="42991" x="3860800" y="6845300"/>
          <p14:tracePt t="42999" x="3835400" y="6845300"/>
          <p14:tracePt t="43000" x="3816350" y="6851650"/>
          <p14:tracePt t="43014" x="3771900" y="6851650"/>
          <p14:tracePt t="43032" x="3733800" y="6851650"/>
          <p14:tracePt t="43048" x="3721100" y="6851650"/>
          <p14:tracePt t="43065" x="3676650" y="6813550"/>
          <p14:tracePt t="43081" x="3562350" y="6737350"/>
          <p14:tracePt t="43098" x="3492500" y="6699250"/>
          <p14:tracePt t="43167" x="3492500" y="6692900"/>
          <p14:tracePt t="43200" x="3486150" y="6692900"/>
          <p14:tracePt t="43279" x="3486150" y="6686550"/>
          <p14:tracePt t="43291" x="3492500" y="6673850"/>
          <p14:tracePt t="43299" x="3492500" y="6661150"/>
          <p14:tracePt t="43300" x="3492500" y="6648450"/>
          <p14:tracePt t="43316" x="3492500" y="6642100"/>
          <p14:tracePt t="43333" x="3486150" y="6604000"/>
          <p14:tracePt t="43349" x="3467100" y="6572250"/>
          <p14:tracePt t="43392" x="3467100" y="6559550"/>
          <p14:tracePt t="43424" x="3467100" y="6553200"/>
          <p14:tracePt t="43432" x="3467100" y="6540500"/>
          <p14:tracePt t="43448" x="3467100" y="6515100"/>
          <p14:tracePt t="43466" x="3467100" y="6508750"/>
          <p14:tracePt t="43467" x="3473450" y="6489700"/>
          <p14:tracePt t="43504" x="3473450" y="6483350"/>
          <p14:tracePt t="43505" x="3473450" y="6470650"/>
          <p14:tracePt t="43517" x="3479800" y="6445250"/>
          <p14:tracePt t="43533" x="3479800" y="6394450"/>
          <p14:tracePt t="43550" x="3473450" y="6350000"/>
          <p14:tracePt t="43566" x="3473450" y="6324600"/>
          <p14:tracePt t="43583" x="3460750" y="6242050"/>
          <p14:tracePt t="43600" x="3460750" y="6216650"/>
          <p14:tracePt t="43617" x="3460750" y="6191250"/>
          <p14:tracePt t="43633" x="3486150" y="6134100"/>
          <p14:tracePt t="43650" x="3517900" y="6070600"/>
          <p14:tracePt t="43667" x="3581400" y="5930900"/>
          <p14:tracePt t="43683" x="3606800" y="5880100"/>
          <p14:tracePt t="43700" x="3644900" y="5835650"/>
          <p14:tracePt t="43717" x="3676650" y="5797550"/>
          <p14:tracePt t="43734" x="3695700" y="5765800"/>
          <p14:tracePt t="43750" x="3790950" y="5702300"/>
          <p14:tracePt t="43767" x="3829050" y="5683250"/>
          <p14:tracePt t="43784" x="4051300" y="5537200"/>
          <p14:tracePt t="43800" x="4159250" y="5454650"/>
          <p14:tracePt t="43817" x="4324350" y="5353050"/>
          <p14:tracePt t="43834" x="4406900" y="5334000"/>
          <p14:tracePt t="43850" x="4508500" y="5302250"/>
          <p14:tracePt t="43868" x="4610100" y="5270500"/>
          <p14:tracePt t="43884" x="4686300" y="5245100"/>
          <p14:tracePt t="43901" x="4737100" y="5226050"/>
          <p14:tracePt t="43917" x="4819650" y="5219700"/>
          <p14:tracePt t="43934" x="4864100" y="5213350"/>
          <p14:tracePt t="43950" x="4895850" y="5207000"/>
          <p14:tracePt t="43967" x="4902200" y="5207000"/>
          <p14:tracePt t="44048" x="4908550" y="5207000"/>
          <p14:tracePt t="44060" x="4914900" y="5207000"/>
          <p14:tracePt t="44072" x="4921250" y="5207000"/>
          <p14:tracePt t="44075" x="4927600" y="5200650"/>
          <p14:tracePt t="44084" x="4953000" y="5194300"/>
          <p14:tracePt t="44101" x="4965700" y="5187950"/>
          <p14:tracePt t="44118" x="4984750" y="5187950"/>
          <p14:tracePt t="44135" x="5010150" y="5181600"/>
          <p14:tracePt t="44151" x="5060950" y="5175250"/>
          <p14:tracePt t="44168" x="5130800" y="5162550"/>
          <p14:tracePt t="44184" x="5149850" y="5149850"/>
          <p14:tracePt t="44201" x="5181600" y="5143500"/>
          <p14:tracePt t="44824" x="5168900" y="5143500"/>
          <p14:tracePt t="44848" x="5162550" y="5143500"/>
          <p14:tracePt t="44872" x="5156200" y="5149850"/>
          <p14:tracePt t="44880" x="5149850" y="5156200"/>
          <p14:tracePt t="44880" x="5137150" y="5162550"/>
          <p14:tracePt t="44896" x="5137150" y="5168900"/>
          <p14:tracePt t="44904" x="5124450" y="5168900"/>
          <p14:tracePt t="44919" x="5124450" y="5181600"/>
          <p14:tracePt t="44992" x="5118100" y="5187950"/>
          <p14:tracePt t="45000" x="5105400" y="5200650"/>
          <p14:tracePt t="45011" x="5105400" y="5207000"/>
          <p14:tracePt t="45020" x="5099050" y="5232400"/>
          <p14:tracePt t="45036" x="5092700" y="5257800"/>
          <p14:tracePt t="45224" x="5080000" y="5257800"/>
          <p14:tracePt t="45248" x="5067300" y="5257800"/>
          <p14:tracePt t="45264" x="5060950" y="5257800"/>
          <p14:tracePt t="45272" x="5041900" y="5264150"/>
          <p14:tracePt t="45278" x="5029200" y="5276850"/>
          <p14:tracePt t="45286" x="4991100" y="5289550"/>
          <p14:tracePt t="45303" x="4933950" y="5314950"/>
          <p14:tracePt t="45319" x="4889500" y="5353050"/>
          <p14:tracePt t="45336" x="4819650" y="5391150"/>
          <p14:tracePt t="45353" x="4794250" y="5410200"/>
          <p14:tracePt t="45369" x="4730750" y="5448300"/>
          <p14:tracePt t="45386" x="4635500" y="5505450"/>
          <p14:tracePt t="45402" x="4540250" y="5575300"/>
          <p14:tracePt t="45418" x="4470400" y="5619750"/>
          <p14:tracePt t="45435" x="4394200" y="5657850"/>
          <p14:tracePt t="45452" x="4330700" y="5715000"/>
          <p14:tracePt t="45470" x="4273550" y="5753100"/>
          <p14:tracePt t="45486" x="4267200" y="5772150"/>
          <p14:tracePt t="45503" x="4241800" y="5778500"/>
          <p14:tracePt t="45520" x="4191000" y="5816600"/>
          <p14:tracePt t="45537" x="4140200" y="5842000"/>
          <p14:tracePt t="45554" x="4013200" y="5930900"/>
          <p14:tracePt t="45570" x="3943350" y="5975350"/>
          <p14:tracePt t="45587" x="3917950" y="6000750"/>
          <p14:tracePt t="45603" x="3867150" y="6032500"/>
          <p14:tracePt t="45620" x="3829050" y="6051550"/>
          <p14:tracePt t="45636" x="3790950" y="6076950"/>
          <p14:tracePt t="45654" x="3708400" y="6127750"/>
          <p14:tracePt t="45670" x="3657600" y="6165850"/>
          <p14:tracePt t="45687" x="3625850" y="6184900"/>
          <p14:tracePt t="45703" x="3581400" y="6223000"/>
          <p14:tracePt t="45720" x="3543300" y="6248400"/>
          <p14:tracePt t="45737" x="3454400" y="6292850"/>
          <p14:tracePt t="45754" x="3422650" y="6311900"/>
          <p14:tracePt t="45770" x="3378200" y="6337300"/>
          <p14:tracePt t="45787" x="3371850" y="6337300"/>
          <p14:tracePt t="45804" x="3359150" y="6343650"/>
          <p14:tracePt t="45820" x="3327400" y="6356350"/>
          <p14:tracePt t="45837" x="3238500" y="6381750"/>
          <p14:tracePt t="45854" x="3136900" y="6426200"/>
          <p14:tracePt t="45870" x="3028950" y="6502400"/>
          <p14:tracePt t="45887" x="2965450" y="6534150"/>
          <p14:tracePt t="45887" x="2952750" y="6546850"/>
          <p14:tracePt t="45905" x="2940050" y="6553200"/>
          <p14:tracePt t="45921" x="2940050" y="6559550"/>
          <p14:tracePt t="46065" x="2927350" y="6559550"/>
          <p14:tracePt t="46152" x="2927350" y="6546850"/>
          <p14:tracePt t="46153" x="2914650" y="6540500"/>
          <p14:tracePt t="46163" x="2901950" y="6527800"/>
          <p14:tracePt t="46171" x="2889250" y="6515100"/>
          <p14:tracePt t="46188" x="2882900" y="6508750"/>
          <p14:tracePt t="46206" x="2876550" y="6508750"/>
          <p14:tracePt t="46256" x="2870200" y="6502400"/>
          <p14:tracePt t="46266" x="2870200" y="6489700"/>
          <p14:tracePt t="46288" x="2870200" y="6483350"/>
          <p14:tracePt t="46296" x="2870200" y="6477000"/>
          <p14:tracePt t="46320" x="2870200" y="6470650"/>
          <p14:tracePt t="46331" x="2863850" y="6457950"/>
          <p14:tracePt t="46338" x="2863850" y="6451600"/>
          <p14:tracePt t="46339" x="2863850" y="6432550"/>
          <p14:tracePt t="46354" x="2863850" y="6400800"/>
          <p14:tracePt t="46371" x="2863850" y="6381750"/>
          <p14:tracePt t="46409" x="2863850" y="6369050"/>
          <p14:tracePt t="46409" x="2863850" y="6362700"/>
          <p14:tracePt t="46421" x="2863850" y="6356350"/>
          <p14:tracePt t="46439" x="2863850" y="6343650"/>
          <p14:tracePt t="46454" x="2857500" y="6311900"/>
          <p14:tracePt t="46471" x="2857500" y="6280150"/>
          <p14:tracePt t="46488" x="2857500" y="6261100"/>
          <p14:tracePt t="46505" x="2857500" y="6254750"/>
          <p14:tracePt t="46521" x="2857500" y="6248400"/>
          <p14:tracePt t="46538" x="2857500" y="6235700"/>
          <p14:tracePt t="46555" x="2857500" y="6216650"/>
          <p14:tracePt t="46571" x="2863850" y="6197600"/>
          <p14:tracePt t="46588" x="2870200" y="6184900"/>
          <p14:tracePt t="46606" x="2882900" y="6153150"/>
          <p14:tracePt t="46621" x="2895600" y="6134100"/>
          <p14:tracePt t="46638" x="2908300" y="6121400"/>
          <p14:tracePt t="46655" x="2921000" y="6096000"/>
          <p14:tracePt t="46655" x="2921000" y="6076950"/>
          <p14:tracePt t="46672" x="2940050" y="6051550"/>
          <p14:tracePt t="46688" x="2959100" y="6013450"/>
          <p14:tracePt t="46705" x="2984500" y="5975350"/>
          <p14:tracePt t="46722" x="3009900" y="5943600"/>
          <p14:tracePt t="46738" x="3048000" y="5911850"/>
          <p14:tracePt t="46755" x="3060700" y="5905500"/>
          <p14:tracePt t="46772" x="3079750" y="5886450"/>
          <p14:tracePt t="46788" x="3092450" y="5867400"/>
          <p14:tracePt t="46805" x="3117850" y="5842000"/>
          <p14:tracePt t="46822" x="3149600" y="5816600"/>
          <p14:tracePt t="46839" x="3155950" y="5810250"/>
          <p14:tracePt t="46856" x="3168650" y="5797550"/>
          <p14:tracePt t="46873" x="3175000" y="5791200"/>
          <p14:tracePt t="46889" x="3187700" y="5791200"/>
          <p14:tracePt t="46906" x="3200400" y="5784850"/>
          <p14:tracePt t="46922" x="3219450" y="5765800"/>
          <p14:tracePt t="46939" x="3232150" y="5759450"/>
          <p14:tracePt t="46955" x="3238500" y="5753100"/>
          <p14:tracePt t="46972" x="3244850" y="5746750"/>
          <p14:tracePt t="46989" x="3263900" y="5740400"/>
          <p14:tracePt t="47005" x="3289300" y="5715000"/>
          <p14:tracePt t="47022" x="3321050" y="5689600"/>
          <p14:tracePt t="47039" x="3352800" y="5651500"/>
          <p14:tracePt t="47039" x="3371850" y="5638800"/>
          <p14:tracePt t="47056" x="3403600" y="5600700"/>
          <p14:tracePt t="47072" x="3416300" y="5594350"/>
          <p14:tracePt t="47112" x="3422650" y="5588000"/>
          <p14:tracePt t="47128" x="3429000" y="5581650"/>
          <p14:tracePt t="47136" x="3435350" y="5581650"/>
          <p14:tracePt t="47141" x="3454400" y="5562600"/>
          <p14:tracePt t="47156" x="3492500" y="5537200"/>
          <p14:tracePt t="47173" x="3511550" y="5524500"/>
          <p14:tracePt t="47189" x="3556000" y="5492750"/>
          <p14:tracePt t="47207" x="3587750" y="5480050"/>
          <p14:tracePt t="47222" x="3606800" y="5473700"/>
          <p14:tracePt t="47239" x="3632200" y="5454650"/>
          <p14:tracePt t="47256" x="3644900" y="5448300"/>
          <p14:tracePt t="47273" x="3670300" y="5429250"/>
          <p14:tracePt t="47290" x="3683000" y="5416550"/>
          <p14:tracePt t="47306" x="3695700" y="5416550"/>
          <p14:tracePt t="47323" x="3708400" y="5410200"/>
          <p14:tracePt t="47339" x="3733800" y="5391150"/>
          <p14:tracePt t="47356" x="3759200" y="5378450"/>
          <p14:tracePt t="47373" x="3778250" y="5372100"/>
          <p14:tracePt t="47390" x="3790950" y="5365750"/>
          <p14:tracePt t="47407" x="3835400" y="5340350"/>
          <p14:tracePt t="47425" x="3841750" y="5340350"/>
          <p14:tracePt t="47440" x="3867150" y="5327650"/>
          <p14:tracePt t="47457" x="3905250" y="5302250"/>
          <p14:tracePt t="47474" x="3930650" y="5289550"/>
          <p14:tracePt t="47490" x="3968750" y="5270500"/>
          <p14:tracePt t="47506" x="4000500" y="5264150"/>
          <p14:tracePt t="47523" x="4070350" y="5251450"/>
          <p14:tracePt t="47540" x="4191000" y="5226050"/>
          <p14:tracePt t="47556" x="4254500" y="5213350"/>
          <p14:tracePt t="47573" x="4292600" y="5200650"/>
          <p14:tracePt t="47590" x="4305300" y="5194300"/>
          <p14:tracePt t="47632" x="4305300" y="5187950"/>
          <p14:tracePt t="47641" x="4311650" y="5187950"/>
          <p14:tracePt t="47657" x="4318000" y="5187950"/>
          <p14:tracePt t="47658" x="4343400" y="5175250"/>
          <p14:tracePt t="47673" x="4387850" y="5149850"/>
          <p14:tracePt t="47690" x="4406900" y="5137150"/>
          <p14:tracePt t="47707" x="4445000" y="5118100"/>
          <p14:tracePt t="47724" x="4464050" y="5105400"/>
          <p14:tracePt t="47740" x="4476750" y="5105400"/>
          <p14:tracePt t="47757" x="4521200" y="5086350"/>
          <p14:tracePt t="47773" x="4546600" y="5080000"/>
          <p14:tracePt t="47790" x="4578350" y="5067300"/>
          <p14:tracePt t="47807" x="4591050" y="5060950"/>
          <p14:tracePt t="47823" x="4610100" y="5048250"/>
          <p14:tracePt t="47873" x="4616450" y="5048250"/>
          <p14:tracePt t="47880" x="4635500" y="5048250"/>
          <p14:tracePt t="47899" x="4654550" y="5041900"/>
          <p14:tracePt t="47900" x="4679950" y="5035550"/>
          <p14:tracePt t="47907" x="4705350" y="5029200"/>
          <p14:tracePt t="47924" x="4730750" y="5022850"/>
          <p14:tracePt t="47941" x="4743450" y="5010150"/>
          <p14:tracePt t="47957" x="4749800" y="5010150"/>
          <p14:tracePt t="47974" x="4762500" y="5003800"/>
          <p14:tracePt t="47991" x="4775200" y="4997450"/>
          <p14:tracePt t="48007" x="4787900" y="4997450"/>
          <p14:tracePt t="48024" x="4806950" y="4997450"/>
          <p14:tracePt t="48041" x="4832350" y="4997450"/>
          <p14:tracePt t="48057" x="4857750" y="4997450"/>
          <p14:tracePt t="48074" x="4883150" y="4997450"/>
          <p14:tracePt t="48090" x="4921250" y="4997450"/>
          <p14:tracePt t="48107" x="4978400" y="5010150"/>
          <p14:tracePt t="48124" x="5118100" y="5010150"/>
          <p14:tracePt t="48141" x="5168900" y="5016500"/>
          <p14:tracePt t="48157" x="5213350" y="5016500"/>
          <p14:tracePt t="48174" x="5226050" y="5016500"/>
          <p14:tracePt t="48232" x="5232400" y="5016500"/>
          <p14:tracePt t="48248" x="5238750" y="5016500"/>
          <p14:tracePt t="48257" x="5251450" y="5016500"/>
          <p14:tracePt t="48258" x="5276850" y="5016500"/>
          <p14:tracePt t="48274" x="5295900" y="5016500"/>
          <p14:tracePt t="48292" x="5334000" y="5022850"/>
          <p14:tracePt t="48308" x="5384800" y="5035550"/>
          <p14:tracePt t="48324" x="5454650" y="5048250"/>
          <p14:tracePt t="48341" x="5505450" y="5060950"/>
          <p14:tracePt t="48358" x="5549900" y="5060950"/>
          <p14:tracePt t="48374" x="5575300" y="5067300"/>
          <p14:tracePt t="48391" x="5588000" y="5067300"/>
          <p14:tracePt t="48773" x="0" y="0"/>
        </p14:tracePtLst>
        <p14:tracePtLst>
          <p14:tracePt t="72776" x="2070100" y="4362450"/>
          <p14:tracePt t="72783" x="2063750" y="4356100"/>
          <p14:tracePt t="72792" x="2051050" y="4349750"/>
          <p14:tracePt t="72799" x="2044700" y="4349750"/>
          <p14:tracePt t="72815" x="2025650" y="4337050"/>
          <p14:tracePt t="72827" x="2012950" y="4330700"/>
          <p14:tracePt t="72848" x="2000250" y="4330700"/>
          <p14:tracePt t="72879" x="2000250" y="4324350"/>
          <p14:tracePt t="72887" x="1993900" y="4324350"/>
          <p14:tracePt t="72895" x="1981200" y="4324350"/>
          <p14:tracePt t="72903" x="1968500" y="4324350"/>
          <p14:tracePt t="72932" x="1955800" y="4318000"/>
          <p14:tracePt t="72935" x="1936750" y="4318000"/>
          <p14:tracePt t="72951" x="1911350" y="4311650"/>
          <p14:tracePt t="72966" x="1873250" y="4311650"/>
          <p14:tracePt t="72983" x="1835150" y="4305300"/>
          <p14:tracePt t="72983" x="1822450" y="4305300"/>
          <p14:tracePt t="72999" x="1784350" y="4305300"/>
          <p14:tracePt t="73033" x="1765300" y="4305300"/>
          <p14:tracePt t="73039" x="1752600" y="4305300"/>
          <p14:tracePt t="73055" x="1739900" y="4305300"/>
          <p14:tracePt t="73079" x="1733550" y="4305300"/>
          <p14:tracePt t="73087" x="1701800" y="4305300"/>
          <p14:tracePt t="73103" x="1663700" y="4311650"/>
          <p14:tracePt t="73119" x="1638300" y="4318000"/>
          <p14:tracePt t="73135" x="1612900" y="4324350"/>
          <p14:tracePt t="73149" x="1574800" y="4330700"/>
          <p14:tracePt t="73166" x="1536700" y="4343400"/>
          <p14:tracePt t="73183" x="1498600" y="4356100"/>
          <p14:tracePt t="73199" x="1466850" y="4375150"/>
          <p14:tracePt t="73216" x="1435100" y="4387850"/>
          <p14:tracePt t="73233" x="1422400" y="4394200"/>
          <p14:tracePt t="73249" x="1377950" y="4406900"/>
          <p14:tracePt t="73266" x="1371600" y="4413250"/>
          <p14:tracePt t="73283" x="1365250" y="4425950"/>
          <p14:tracePt t="73301" x="1358900" y="4425950"/>
          <p14:tracePt t="73316" x="1352550" y="4438650"/>
          <p14:tracePt t="73333" x="1339850" y="4451350"/>
          <p14:tracePt t="73349" x="1333500" y="4470400"/>
          <p14:tracePt t="73366" x="1327150" y="4483100"/>
          <p14:tracePt t="73383" x="1320800" y="4508500"/>
          <p14:tracePt t="73400" x="1320800" y="4527550"/>
          <p14:tracePt t="73416" x="1320800" y="4540250"/>
          <p14:tracePt t="73433" x="1327150" y="4552950"/>
          <p14:tracePt t="73450" x="1339850" y="4565650"/>
          <p14:tracePt t="73487" x="1352550" y="4572000"/>
          <p14:tracePt t="73500" x="1358900" y="4578350"/>
          <p14:tracePt t="73503" x="1377950" y="4591050"/>
          <p14:tracePt t="73517" x="1390650" y="4597400"/>
          <p14:tracePt t="73533" x="1403350" y="4597400"/>
          <p14:tracePt t="73566" x="1416050" y="4603750"/>
          <p14:tracePt t="73568" x="1428750" y="4610100"/>
          <p14:tracePt t="73583" x="1447800" y="4616450"/>
          <p14:tracePt t="73600" x="1454150" y="4622800"/>
          <p14:tracePt t="73617" x="1466850" y="4622800"/>
          <p14:tracePt t="73634" x="1473200" y="4622800"/>
          <p14:tracePt t="73650" x="1498600" y="4635500"/>
          <p14:tracePt t="73667" x="1524000" y="4648200"/>
          <p14:tracePt t="73683" x="1587500" y="4667250"/>
          <p14:tracePt t="73700" x="1727200" y="4705350"/>
          <p14:tracePt t="73717" x="1778000" y="4711700"/>
          <p14:tracePt t="73733" x="1809750" y="4711700"/>
          <p14:tracePt t="73751" x="1822450" y="4711700"/>
          <p14:tracePt t="73767" x="1860550" y="4711700"/>
          <p14:tracePt t="73786" x="1905000" y="4711700"/>
          <p14:tracePt t="73800" x="1949450" y="4711700"/>
          <p14:tracePt t="73817" x="2000250" y="4724400"/>
          <p14:tracePt t="73834" x="2051050" y="4730750"/>
          <p14:tracePt t="73850" x="2139950" y="4756150"/>
          <p14:tracePt t="73867" x="2241550" y="4756150"/>
          <p14:tracePt t="73884" x="2292350" y="4743450"/>
          <p14:tracePt t="73901" x="2362200" y="4730750"/>
          <p14:tracePt t="73917" x="2432050" y="4705350"/>
          <p14:tracePt t="73934" x="2470150" y="4692650"/>
          <p14:tracePt t="73950" x="2495550" y="4679950"/>
          <p14:tracePt t="73968" x="2514600" y="4673600"/>
          <p14:tracePt t="73985" x="2540000" y="4667250"/>
          <p14:tracePt t="74001" x="2565400" y="4667250"/>
          <p14:tracePt t="74018" x="2622550" y="4648200"/>
          <p14:tracePt t="74034" x="2749550" y="4610100"/>
          <p14:tracePt t="74051" x="2787650" y="4597400"/>
          <p14:tracePt t="74068" x="2844800" y="4578350"/>
          <p14:tracePt t="74084" x="2882900" y="4559300"/>
          <p14:tracePt t="74101" x="2921000" y="4540250"/>
          <p14:tracePt t="74117" x="2971800" y="4527550"/>
          <p14:tracePt t="74134" x="3016250" y="4514850"/>
          <p14:tracePt t="74151" x="3105150" y="4495800"/>
          <p14:tracePt t="74169" x="3168650" y="4476750"/>
          <p14:tracePt t="74184" x="3225800" y="4470400"/>
          <p14:tracePt t="74255" x="3225800" y="4464050"/>
          <p14:tracePt t="74287" x="3225800" y="4451350"/>
          <p14:tracePt t="74320" x="3219450" y="4451350"/>
          <p14:tracePt t="74327" x="3213100" y="4445000"/>
          <p14:tracePt t="74335" x="3206750" y="4445000"/>
          <p14:tracePt t="74336" x="3168650" y="4425950"/>
          <p14:tracePt t="74352" x="3111500" y="4394200"/>
          <p14:tracePt t="74368" x="3035300" y="4349750"/>
          <p14:tracePt t="74385" x="2965450" y="4311650"/>
          <p14:tracePt t="74401" x="2876550" y="4273550"/>
          <p14:tracePt t="74418" x="2774950" y="4222750"/>
          <p14:tracePt t="74435" x="2552700" y="4140200"/>
          <p14:tracePt t="74452" x="2425700" y="4102100"/>
          <p14:tracePt t="74469" x="2298700" y="4070350"/>
          <p14:tracePt t="74485" x="2241550" y="4057650"/>
          <p14:tracePt t="74502" x="2165350" y="4044950"/>
          <p14:tracePt t="74518" x="2063750" y="4038600"/>
          <p14:tracePt t="74518" x="1917700" y="4025900"/>
          <p14:tracePt t="74535" x="1797050" y="4025900"/>
          <p14:tracePt t="74552" x="1714500" y="4032250"/>
          <p14:tracePt t="74568" x="1651000" y="4038600"/>
          <p14:tracePt t="74585" x="1600200" y="4044950"/>
          <p14:tracePt t="74602" x="1555750" y="4051300"/>
          <p14:tracePt t="74618" x="1530350" y="4064000"/>
          <p14:tracePt t="74635" x="1498600" y="4070350"/>
          <p14:tracePt t="74652" x="1485900" y="4076700"/>
          <p14:tracePt t="74668" x="1473200" y="4083050"/>
          <p14:tracePt t="74685" x="1454150" y="4089400"/>
          <p14:tracePt t="74702" x="1403350" y="4108450"/>
          <p14:tracePt t="74719" x="1308100" y="4165600"/>
          <p14:tracePt t="74735" x="1276350" y="4191000"/>
          <p14:tracePt t="74752" x="1257300" y="4203700"/>
          <p14:tracePt t="74769" x="1231900" y="4229100"/>
          <p14:tracePt t="74785" x="1219200" y="4254500"/>
          <p14:tracePt t="74803" x="1212850" y="4267200"/>
          <p14:tracePt t="74819" x="1212850" y="4318000"/>
          <p14:tracePt t="74836" x="1225550" y="4381500"/>
          <p14:tracePt t="74852" x="1257300" y="4451350"/>
          <p14:tracePt t="74869" x="1308100" y="4521200"/>
          <p14:tracePt t="74885" x="1346200" y="4572000"/>
          <p14:tracePt t="74902" x="1377950" y="4591050"/>
          <p14:tracePt t="74919" x="1390650" y="4603750"/>
          <p14:tracePt t="74937" x="1403350" y="4603750"/>
          <p14:tracePt t="74953" x="1416050" y="4603750"/>
          <p14:tracePt t="74969" x="1422400" y="4603750"/>
          <p14:tracePt t="74986" x="1428750" y="4603750"/>
          <p14:tracePt t="75002" x="1441450" y="4603750"/>
          <p14:tracePt t="75019" x="1454150" y="4603750"/>
          <p14:tracePt t="75036" x="1466850" y="4603750"/>
          <p14:tracePt t="75052" x="1492250" y="4610100"/>
          <p14:tracePt t="75069" x="1536700" y="4622800"/>
          <p14:tracePt t="75086" x="1600200" y="4648200"/>
          <p14:tracePt t="75103" x="1676400" y="4654550"/>
          <p14:tracePt t="75119" x="1758950" y="4654550"/>
          <p14:tracePt t="75136" x="1828800" y="4635500"/>
          <p14:tracePt t="75153" x="2012950" y="4578350"/>
          <p14:tracePt t="75169" x="2159000" y="4552950"/>
          <p14:tracePt t="75186" x="2292350" y="4533900"/>
          <p14:tracePt t="75203" x="2489200" y="4527550"/>
          <p14:tracePt t="75219" x="2673350" y="4508500"/>
          <p14:tracePt t="75236" x="2946400" y="4457700"/>
          <p14:tracePt t="75253" x="3016250" y="4432300"/>
          <p14:tracePt t="75269" x="3067050" y="4413250"/>
          <p14:tracePt t="75286" x="3098800" y="4387850"/>
          <p14:tracePt t="75303" x="3111500" y="4368800"/>
          <p14:tracePt t="75360" x="3105150" y="4368800"/>
          <p14:tracePt t="75379" x="3098800" y="4368800"/>
          <p14:tracePt t="75386" x="2984500" y="4413250"/>
          <p14:tracePt t="75387" x="2800350" y="4464050"/>
          <p14:tracePt t="75404" x="2432050" y="4546600"/>
          <p14:tracePt t="75419" x="2222500" y="4591050"/>
          <p14:tracePt t="75437" x="2120900" y="4603750"/>
          <p14:tracePt t="75453" x="2101850" y="4610100"/>
          <p14:tracePt t="75470" x="2095500" y="4610100"/>
          <p14:tracePt t="75527" x="2089150" y="4610100"/>
          <p14:tracePt t="75543" x="2070100" y="4610100"/>
          <p14:tracePt t="75552" x="2044700" y="4603750"/>
          <p14:tracePt t="75575" x="2038350" y="4597400"/>
          <p14:tracePt t="75631" x="2032000" y="4597400"/>
          <p14:tracePt t="75639" x="2025650" y="4597400"/>
          <p14:tracePt t="75646" x="2019300" y="4597400"/>
          <p14:tracePt t="75653" x="2012950" y="4597400"/>
          <p14:tracePt t="75670" x="1962150" y="4591050"/>
          <p14:tracePt t="75687" x="1955800" y="4591050"/>
          <p14:tracePt t="75735" x="1949450" y="4584700"/>
          <p14:tracePt t="75746" x="1949450" y="4578350"/>
          <p14:tracePt t="75754" x="1949450" y="4572000"/>
          <p14:tracePt t="75759" x="1949450" y="4540250"/>
          <p14:tracePt t="75770" x="1943100" y="4540250"/>
          <p14:tracePt t="75787" x="1943100" y="4521200"/>
          <p14:tracePt t="75803" x="1943100" y="4502150"/>
          <p14:tracePt t="75821" x="1981200" y="4438650"/>
          <p14:tracePt t="75837" x="2012950" y="4394200"/>
          <p14:tracePt t="75854" x="2012950" y="4381500"/>
          <p14:tracePt t="75870" x="2063750" y="4324350"/>
          <p14:tracePt t="75888" x="2095500" y="4298950"/>
          <p14:tracePt t="76079" x="2063750" y="4311650"/>
          <p14:tracePt t="76088" x="2012950" y="4330700"/>
          <p14:tracePt t="76104" x="1987550" y="4343400"/>
          <p14:tracePt t="76105" x="1936750" y="4368800"/>
          <p14:tracePt t="76121" x="1866900" y="4400550"/>
          <p14:tracePt t="76137" x="1828800" y="4425950"/>
          <p14:tracePt t="76154" x="1816100" y="4438650"/>
          <p14:tracePt t="76170" x="1816100" y="4464050"/>
          <p14:tracePt t="76187" x="1816100" y="4476750"/>
          <p14:tracePt t="76203" x="1816100" y="4502150"/>
          <p14:tracePt t="76220" x="1828800" y="4546600"/>
          <p14:tracePt t="76236" x="1847850" y="4584700"/>
          <p14:tracePt t="76254" x="1860550" y="4603750"/>
          <p14:tracePt t="76270" x="1917700" y="4641850"/>
          <p14:tracePt t="76287" x="1955800" y="4654550"/>
          <p14:tracePt t="76304" x="1981200" y="4660900"/>
          <p14:tracePt t="76322" x="2000250" y="4667250"/>
          <p14:tracePt t="76338" x="2019300" y="4667250"/>
          <p14:tracePt t="76354" x="2025650" y="4667250"/>
          <p14:tracePt t="76372" x="2051050" y="4673600"/>
          <p14:tracePt t="76388" x="2076450" y="4673600"/>
          <p14:tracePt t="76405" x="2101850" y="4673600"/>
          <p14:tracePt t="76421" x="2127250" y="4654550"/>
          <p14:tracePt t="76438" x="2152650" y="4616450"/>
          <p14:tracePt t="76456" x="2152650" y="4603750"/>
          <p14:tracePt t="76471" x="2171700" y="4521200"/>
          <p14:tracePt t="76488" x="2178050" y="4489450"/>
          <p14:tracePt t="76505" x="2178050" y="4445000"/>
          <p14:tracePt t="76522" x="2178050" y="4406900"/>
          <p14:tracePt t="76538" x="2165350" y="4337050"/>
          <p14:tracePt t="76555" x="2146300" y="4311650"/>
          <p14:tracePt t="76571" x="2133600" y="4298950"/>
          <p14:tracePt t="76588" x="2127250" y="4292600"/>
          <p14:tracePt t="76605" x="2127250" y="4286250"/>
          <p14:tracePt t="76622" x="2120900" y="4286250"/>
          <p14:tracePt t="76622" x="2108200" y="4286250"/>
          <p14:tracePt t="76655" x="2101850" y="4286250"/>
          <p14:tracePt t="76656" x="2082800" y="4286250"/>
          <p14:tracePt t="76672" x="2032000" y="4286250"/>
          <p14:tracePt t="76689" x="1987550" y="4298950"/>
          <p14:tracePt t="76705" x="1917700" y="4343400"/>
          <p14:tracePt t="76722" x="1809750" y="4438650"/>
          <p14:tracePt t="76738" x="1778000" y="4483100"/>
          <p14:tracePt t="76755" x="1765300" y="4502150"/>
          <p14:tracePt t="76772" x="1752600" y="4521200"/>
          <p14:tracePt t="76789" x="1746250" y="4540250"/>
          <p14:tracePt t="76805" x="1746250" y="4565650"/>
          <p14:tracePt t="76822" x="1758950" y="4610100"/>
          <p14:tracePt t="76822" x="1765300" y="4635500"/>
          <p14:tracePt t="76840" x="1784350" y="4660900"/>
          <p14:tracePt t="76856" x="1803400" y="4686300"/>
          <p14:tracePt t="76873" x="1841500" y="4730750"/>
          <p14:tracePt t="76889" x="1873250" y="4762500"/>
          <p14:tracePt t="76906" x="1892300" y="4762500"/>
          <p14:tracePt t="77015" x="1898650" y="4762500"/>
          <p14:tracePt t="77111" x="1905000" y="4762500"/>
          <p14:tracePt t="77143" x="1911350" y="4762500"/>
          <p14:tracePt t="77151" x="1917700" y="4756150"/>
          <p14:tracePt t="77159" x="1930400" y="4756150"/>
          <p14:tracePt t="77167" x="1943100" y="4756150"/>
          <p14:tracePt t="77175" x="1974850" y="4749800"/>
          <p14:tracePt t="77189" x="2012950" y="4743450"/>
          <p14:tracePt t="77206" x="2038350" y="4743450"/>
          <p14:tracePt t="77223" x="2146300" y="4718050"/>
          <p14:tracePt t="77240" x="2171700" y="4705350"/>
          <p14:tracePt t="77256" x="2178050" y="4705350"/>
          <p14:tracePt t="77273" x="2197100" y="4692650"/>
          <p14:tracePt t="77289" x="2228850" y="4660900"/>
          <p14:tracePt t="77306" x="2279650" y="4622800"/>
          <p14:tracePt t="77323" x="2317750" y="4603750"/>
          <p14:tracePt t="77341" x="2362200" y="4565650"/>
          <p14:tracePt t="77356" x="2381250" y="4540250"/>
          <p14:tracePt t="77373" x="2400300" y="4521200"/>
          <p14:tracePt t="77390" x="2413000" y="4508500"/>
          <p14:tracePt t="77406" x="2432050" y="4476750"/>
          <p14:tracePt t="77424" x="2451100" y="4432300"/>
          <p14:tracePt t="77440" x="2457450" y="4419600"/>
          <p14:tracePt t="77456" x="2457450" y="4413250"/>
          <p14:tracePt t="77473" x="2457450" y="4400550"/>
          <p14:tracePt t="77490" x="2451100" y="4394200"/>
          <p14:tracePt t="77507" x="2438400" y="4394200"/>
          <p14:tracePt t="77543" x="2432050" y="4394200"/>
          <p14:tracePt t="77567" x="2425700" y="4394200"/>
          <p14:tracePt t="77583" x="2419350" y="4400550"/>
          <p14:tracePt t="77591" x="2406650" y="4413250"/>
          <p14:tracePt t="77607" x="2381250" y="4425950"/>
          <p14:tracePt t="77608" x="2349500" y="4451350"/>
          <p14:tracePt t="77623" x="2330450" y="4476750"/>
          <p14:tracePt t="77640" x="2311400" y="4489450"/>
          <p14:tracePt t="77657" x="2286000" y="4508500"/>
          <p14:tracePt t="77673" x="2266950" y="4546600"/>
          <p14:tracePt t="77690" x="2241550" y="4584700"/>
          <p14:tracePt t="77707" x="2222500" y="4635500"/>
          <p14:tracePt t="77724" x="2190750" y="4679950"/>
          <p14:tracePt t="77740" x="2152650" y="4775200"/>
          <p14:tracePt t="77757" x="2146300" y="4813300"/>
          <p14:tracePt t="77773" x="2146300" y="4838700"/>
          <p14:tracePt t="77790" x="2146300" y="4851400"/>
          <p14:tracePt t="78015" x="2159000" y="4851400"/>
          <p14:tracePt t="78031" x="2159000" y="4845050"/>
          <p14:tracePt t="78039" x="2165350" y="4838700"/>
          <p14:tracePt t="78050" x="2184400" y="4826000"/>
          <p14:tracePt t="78058" x="2190750" y="4819650"/>
          <p14:tracePt t="78074" x="2222500" y="4800600"/>
          <p14:tracePt t="78091" x="2247900" y="4794250"/>
          <p14:tracePt t="78108" x="2279650" y="4794250"/>
          <p14:tracePt t="78124" x="2317750" y="4787900"/>
          <p14:tracePt t="78141" x="2355850" y="4787900"/>
          <p14:tracePt t="78157" x="2419350" y="4781550"/>
          <p14:tracePt t="78174" x="2482850" y="4781550"/>
          <p14:tracePt t="78191" x="2520950" y="4781550"/>
          <p14:tracePt t="78208" x="2578100" y="4781550"/>
          <p14:tracePt t="78224" x="2667000" y="4787900"/>
          <p14:tracePt t="78241" x="2705100" y="4787900"/>
          <p14:tracePt t="78257" x="2724150" y="4787900"/>
          <p14:tracePt t="78275" x="2768600" y="4787900"/>
          <p14:tracePt t="78292" x="2794000" y="4787900"/>
          <p14:tracePt t="78308" x="2901950" y="4806950"/>
          <p14:tracePt t="78327" x="2984500" y="4819650"/>
          <p14:tracePt t="78342" x="3035300" y="4826000"/>
          <p14:tracePt t="78359" x="3073400" y="4826000"/>
          <p14:tracePt t="78375" x="3105150" y="4826000"/>
          <p14:tracePt t="78392" x="3149600" y="4826000"/>
          <p14:tracePt t="78409" x="3181350" y="4826000"/>
          <p14:tracePt t="78425" x="3206750" y="4826000"/>
          <p14:tracePt t="78442" x="3244850" y="4819650"/>
          <p14:tracePt t="78459" x="3282950" y="4813300"/>
          <p14:tracePt t="78475" x="3302000" y="4800600"/>
          <p14:tracePt t="78492" x="3314700" y="4787900"/>
          <p14:tracePt t="78509" x="3321050" y="4787900"/>
          <p14:tracePt t="78526" x="3346450" y="4775200"/>
          <p14:tracePt t="78543" x="3403600" y="4743450"/>
          <p14:tracePt t="78561" x="3429000" y="4724400"/>
          <p14:tracePt t="78576" x="3441700" y="4718050"/>
          <p14:tracePt t="78593" x="3448050" y="4711700"/>
          <p14:tracePt t="78609" x="3448050" y="4699000"/>
          <p14:tracePt t="78626" x="3448050" y="4692650"/>
          <p14:tracePt t="78643" x="3448050" y="4679950"/>
          <p14:tracePt t="78659" x="3448050" y="4654550"/>
          <p14:tracePt t="78676" x="3441700" y="4635500"/>
          <p14:tracePt t="78692" x="3403600" y="4565650"/>
          <p14:tracePt t="78709" x="3359150" y="4533900"/>
          <p14:tracePt t="78726" x="3295650" y="4476750"/>
          <p14:tracePt t="78743" x="3257550" y="4438650"/>
          <p14:tracePt t="78759" x="3213100" y="4400550"/>
          <p14:tracePt t="78776" x="3181350" y="4362450"/>
          <p14:tracePt t="78793" x="3181350" y="4356100"/>
          <p14:tracePt t="78810" x="3168650" y="4349750"/>
          <p14:tracePt t="78826" x="3162300" y="4349750"/>
          <p14:tracePt t="78843" x="3136900" y="4337050"/>
          <p14:tracePt t="78860" x="3117850" y="4330700"/>
          <p14:tracePt t="78876" x="3060700" y="4311650"/>
          <p14:tracePt t="78893" x="2952750" y="4286250"/>
          <p14:tracePt t="78910" x="2806700" y="4241800"/>
          <p14:tracePt t="78927" x="2641600" y="4210050"/>
          <p14:tracePt t="78943" x="2413000" y="4184650"/>
          <p14:tracePt t="78960" x="2336800" y="4184650"/>
          <p14:tracePt t="78977" x="2279650" y="4184650"/>
          <p14:tracePt t="78993" x="2266950" y="4184650"/>
          <p14:tracePt t="79011" x="2260600" y="4184650"/>
          <p14:tracePt t="79026" x="2247900" y="4197350"/>
          <p14:tracePt t="79043" x="2228850" y="4210050"/>
          <p14:tracePt t="79060" x="2190750" y="4241800"/>
          <p14:tracePt t="79077" x="2165350" y="4260850"/>
          <p14:tracePt t="79093" x="2152650" y="4286250"/>
          <p14:tracePt t="79110" x="2146300" y="4330700"/>
          <p14:tracePt t="79127" x="2146300" y="4349750"/>
          <p14:tracePt t="79144" x="2146300" y="4406900"/>
          <p14:tracePt t="79160" x="2165350" y="4445000"/>
          <p14:tracePt t="79177" x="2178050" y="4483100"/>
          <p14:tracePt t="79193" x="2197100" y="4495800"/>
          <p14:tracePt t="79210" x="2222500" y="4514850"/>
          <p14:tracePt t="79227" x="2241550" y="4533900"/>
          <p14:tracePt t="79243" x="2279650" y="4546600"/>
          <p14:tracePt t="79260" x="2336800" y="4578350"/>
          <p14:tracePt t="79277" x="2362200" y="4603750"/>
          <p14:tracePt t="79294" x="2425700" y="4629150"/>
          <p14:tracePt t="79310" x="2508250" y="4667250"/>
          <p14:tracePt t="79327" x="2673350" y="4730750"/>
          <p14:tracePt t="79345" x="2774950" y="4756150"/>
          <p14:tracePt t="79360" x="2863850" y="4781550"/>
          <p14:tracePt t="79378" x="2895600" y="4794250"/>
          <p14:tracePt t="79394" x="2914650" y="4794250"/>
          <p14:tracePt t="79411" x="2927350" y="4794250"/>
          <p14:tracePt t="79427" x="3003550" y="4800600"/>
          <p14:tracePt t="79444" x="3067050" y="4800600"/>
          <p14:tracePt t="79460" x="3378200" y="4794250"/>
          <p14:tracePt t="79477" x="3505200" y="4781550"/>
          <p14:tracePt t="79494" x="3638550" y="4756150"/>
          <p14:tracePt t="79511" x="3740150" y="4724400"/>
          <p14:tracePt t="79527" x="3854450" y="4679950"/>
          <p14:tracePt t="79544" x="3873500" y="4654550"/>
          <p14:tracePt t="79561" x="3892550" y="4641850"/>
          <p14:tracePt t="79577" x="3905250" y="4616450"/>
          <p14:tracePt t="79594" x="3917950" y="4591050"/>
          <p14:tracePt t="79611" x="3924300" y="4572000"/>
          <p14:tracePt t="79627" x="3924300" y="4559300"/>
          <p14:tracePt t="79644" x="3917950" y="4540250"/>
          <p14:tracePt t="79661" x="3905250" y="4521200"/>
          <p14:tracePt t="79678" x="3892550" y="4502150"/>
          <p14:tracePt t="79694" x="3860800" y="4470400"/>
          <p14:tracePt t="79711" x="3822700" y="4445000"/>
          <p14:tracePt t="79729" x="3778250" y="4419600"/>
          <p14:tracePt t="79745" x="3727450" y="4406900"/>
          <p14:tracePt t="79761" x="3644900" y="4368800"/>
          <p14:tracePt t="79778" x="3536950" y="4349750"/>
          <p14:tracePt t="79795" x="3378200" y="4298950"/>
          <p14:tracePt t="79811" x="3276600" y="4273550"/>
          <p14:tracePt t="79828" x="3219450" y="4260850"/>
          <p14:tracePt t="79845" x="3162300" y="4248150"/>
          <p14:tracePt t="79862" x="3111500" y="4241800"/>
          <p14:tracePt t="79880" x="3079750" y="4241800"/>
          <p14:tracePt t="79895" x="3022600" y="4241800"/>
          <p14:tracePt t="79895" x="2933700" y="4248150"/>
          <p14:tracePt t="79912" x="2832100" y="4267200"/>
          <p14:tracePt t="79928" x="2724150" y="4273550"/>
          <p14:tracePt t="79945" x="2603500" y="4279900"/>
          <p14:tracePt t="79961" x="2508250" y="4305300"/>
          <p14:tracePt t="79978" x="2451100" y="4318000"/>
          <p14:tracePt t="79995" x="2324100" y="4375150"/>
          <p14:tracePt t="80011" x="2254250" y="4425950"/>
          <p14:tracePt t="80029" x="2197100" y="4476750"/>
          <p14:tracePt t="80045" x="2165350" y="4508500"/>
          <p14:tracePt t="80062" x="2114550" y="4559300"/>
          <p14:tracePt t="80078" x="2101850" y="4597400"/>
          <p14:tracePt t="80095" x="2101850" y="4603750"/>
          <p14:tracePt t="80112" x="2101850" y="4629150"/>
          <p14:tracePt t="80129" x="2127250" y="4667250"/>
          <p14:tracePt t="80145" x="2146300" y="4673600"/>
          <p14:tracePt t="80162" x="2159000" y="4692650"/>
          <p14:tracePt t="80178" x="2203450" y="4718050"/>
          <p14:tracePt t="80195" x="2247900" y="4737100"/>
          <p14:tracePt t="80212" x="2330450" y="4768850"/>
          <p14:tracePt t="80229" x="2457450" y="4800600"/>
          <p14:tracePt t="80246" x="2527300" y="4819650"/>
          <p14:tracePt t="80262" x="2654300" y="4851400"/>
          <p14:tracePt t="80279" x="2774950" y="4870450"/>
          <p14:tracePt t="80295" x="2952750" y="4876800"/>
          <p14:tracePt t="80313" x="2990850" y="4876800"/>
          <p14:tracePt t="80329" x="3016250" y="4864100"/>
          <p14:tracePt t="80345" x="3035300" y="4851400"/>
          <p14:tracePt t="80362" x="3054350" y="4838700"/>
          <p14:tracePt t="80379" x="3067050" y="4819650"/>
          <p14:tracePt t="80395" x="3092450" y="4800600"/>
          <p14:tracePt t="80413" x="3117850" y="4749800"/>
          <p14:tracePt t="80429" x="3136900" y="4705350"/>
          <p14:tracePt t="80446" x="3143250" y="4679950"/>
          <p14:tracePt t="80462" x="3143250" y="4654550"/>
          <p14:tracePt t="80480" x="3149600" y="4648200"/>
          <p14:tracePt t="80496" x="3149600" y="4641850"/>
          <p14:tracePt t="80600" x="3143250" y="4648200"/>
          <p14:tracePt t="80608" x="3130550" y="4648200"/>
          <p14:tracePt t="80616" x="3111500" y="4654550"/>
          <p14:tracePt t="80624" x="3073400" y="4673600"/>
          <p14:tracePt t="80632" x="2959100" y="4705350"/>
          <p14:tracePt t="80646" x="2832100" y="4718050"/>
          <p14:tracePt t="80663" x="2679700" y="4743450"/>
          <p14:tracePt t="80679" x="2451100" y="4743450"/>
          <p14:tracePt t="80696" x="2330450" y="4737100"/>
          <p14:tracePt t="80713" x="2254250" y="4730750"/>
          <p14:tracePt t="80730" x="2171700" y="4724400"/>
          <p14:tracePt t="80746" x="2159000" y="4718050"/>
          <p14:tracePt t="80792" x="2159000" y="4711700"/>
          <p14:tracePt t="80816" x="2152650" y="4711700"/>
          <p14:tracePt t="80824" x="2146300" y="4692650"/>
          <p14:tracePt t="80832" x="2139950" y="4686300"/>
          <p14:tracePt t="80840" x="2133600" y="4679950"/>
          <p14:tracePt t="80846" x="2133600" y="4673600"/>
          <p14:tracePt t="80863" x="2127250" y="4635500"/>
          <p14:tracePt t="80882" x="2108200" y="4610100"/>
          <p14:tracePt t="80896" x="2082800" y="4552950"/>
          <p14:tracePt t="80913" x="2070100" y="4533900"/>
          <p14:tracePt t="80930" x="2063750" y="4521200"/>
          <p14:tracePt t="80946" x="2057400" y="4508500"/>
          <p14:tracePt t="80963" x="2038350" y="4489450"/>
          <p14:tracePt t="80980" x="2025650" y="4476750"/>
          <p14:tracePt t="80997" x="2019300" y="4464050"/>
          <p14:tracePt t="81056" x="2012950" y="4457700"/>
          <p14:tracePt t="81088" x="2006600" y="4457700"/>
          <p14:tracePt t="81104" x="2006600" y="4451350"/>
          <p14:tracePt t="81112" x="1987550" y="4445000"/>
          <p14:tracePt t="81122" x="1981200" y="4438650"/>
          <p14:tracePt t="81130" x="1949450" y="4432300"/>
          <p14:tracePt t="81147" x="1949450" y="4425950"/>
          <p14:tracePt t="81163" x="1898650" y="4425950"/>
          <p14:tracePt t="81180" x="1854200" y="4425950"/>
          <p14:tracePt t="81197" x="1778000" y="4425950"/>
          <p14:tracePt t="81214" x="1695450" y="4419600"/>
          <p14:tracePt t="81230" x="1657350" y="4413250"/>
          <p14:tracePt t="81246" x="1638300" y="4406900"/>
          <p14:tracePt t="81263" x="1625600" y="4406900"/>
          <p14:tracePt t="81304" x="1619250" y="4406900"/>
          <p14:tracePt t="81311" x="1606550" y="4406900"/>
          <p14:tracePt t="81319" x="1568450" y="4419600"/>
          <p14:tracePt t="81329" x="1536700" y="4432300"/>
          <p14:tracePt t="81346" x="1498600" y="4438650"/>
          <p14:tracePt t="81363" x="1485900" y="4445000"/>
          <p14:tracePt t="81380" x="1473200" y="4457700"/>
          <p14:tracePt t="81416" x="1466850" y="4464050"/>
          <p14:tracePt t="81416" x="1466850" y="4470400"/>
          <p14:tracePt t="81430" x="1454150" y="4476750"/>
          <p14:tracePt t="81448" x="1441450" y="4502150"/>
          <p14:tracePt t="81464" x="1435100" y="4514850"/>
          <p14:tracePt t="81481" x="1435100" y="4533900"/>
          <p14:tracePt t="81497" x="1435100" y="4559300"/>
          <p14:tracePt t="81514" x="1447800" y="4597400"/>
          <p14:tracePt t="81531" x="1454150" y="4616450"/>
          <p14:tracePt t="81547" x="1460500" y="4616450"/>
          <p14:tracePt t="81564" x="1460500" y="4635500"/>
          <p14:tracePt t="81600" x="1473200" y="4641850"/>
          <p14:tracePt t="81632" x="1479550" y="4648200"/>
          <p14:tracePt t="81640" x="1485900" y="4654550"/>
          <p14:tracePt t="81647" x="1492250" y="4654550"/>
          <p14:tracePt t="81657" x="1498600" y="4654550"/>
          <p14:tracePt t="81688" x="1517650" y="4654550"/>
          <p14:tracePt t="81689" x="1524000" y="4654550"/>
          <p14:tracePt t="81697" x="1562100" y="4660900"/>
          <p14:tracePt t="81714" x="1670050" y="4679950"/>
          <p14:tracePt t="81731" x="1790700" y="4692650"/>
          <p14:tracePt t="81748" x="1854200" y="4692650"/>
          <p14:tracePt t="81764" x="1911350" y="4686300"/>
          <p14:tracePt t="81781" x="1943100" y="4673600"/>
          <p14:tracePt t="81798" x="1949450" y="4667250"/>
          <p14:tracePt t="81814" x="1955800" y="4654550"/>
          <p14:tracePt t="81831" x="1968500" y="4597400"/>
          <p14:tracePt t="81848" x="1974850" y="4552950"/>
          <p14:tracePt t="81865" x="1974850" y="4527550"/>
          <p14:tracePt t="81881" x="1974850" y="4502150"/>
          <p14:tracePt t="81899" x="1949450" y="4470400"/>
          <p14:tracePt t="81915" x="1930400" y="4445000"/>
          <p14:tracePt t="81932" x="1898650" y="4413250"/>
          <p14:tracePt t="81948" x="1860550" y="4406900"/>
          <p14:tracePt t="81965" x="1835150" y="4387850"/>
          <p14:tracePt t="81981" x="1771650" y="4343400"/>
          <p14:tracePt t="81998" x="1746250" y="4330700"/>
          <p14:tracePt t="82015" x="1720850" y="4324350"/>
          <p14:tracePt t="82032" x="1708150" y="4324350"/>
          <p14:tracePt t="82048" x="1682750" y="4324350"/>
          <p14:tracePt t="82065" x="1638300" y="4318000"/>
          <p14:tracePt t="82082" x="1587500" y="4318000"/>
          <p14:tracePt t="82098" x="1530350" y="4318000"/>
          <p14:tracePt t="82115" x="1479550" y="4324350"/>
          <p14:tracePt t="82132" x="1397000" y="4343400"/>
          <p14:tracePt t="82148" x="1365250" y="4362450"/>
          <p14:tracePt t="82165" x="1339850" y="4387850"/>
          <p14:tracePt t="82182" x="1314450" y="4413250"/>
          <p14:tracePt t="82198" x="1289050" y="4445000"/>
          <p14:tracePt t="82215" x="1263650" y="4527550"/>
          <p14:tracePt t="82232" x="1257300" y="4578350"/>
          <p14:tracePt t="82248" x="1257300" y="4610100"/>
          <p14:tracePt t="82265" x="1257300" y="4641850"/>
          <p14:tracePt t="82282" x="1257300" y="4667250"/>
          <p14:tracePt t="82299" x="1257300" y="4686300"/>
          <p14:tracePt t="82315" x="1270000" y="4711700"/>
          <p14:tracePt t="82332" x="1289050" y="4737100"/>
          <p14:tracePt t="82348" x="1308100" y="4743450"/>
          <p14:tracePt t="82366" x="1333500" y="4756150"/>
          <p14:tracePt t="82382" x="1371600" y="4768850"/>
          <p14:tracePt t="82399" x="1428750" y="4787900"/>
          <p14:tracePt t="82416" x="1460500" y="4800600"/>
          <p14:tracePt t="82432" x="1498600" y="4800600"/>
          <p14:tracePt t="82449" x="1574800" y="4800600"/>
          <p14:tracePt t="82465" x="1631950" y="4794250"/>
          <p14:tracePt t="82482" x="1689100" y="4781550"/>
          <p14:tracePt t="82500" x="1727200" y="4756150"/>
          <p14:tracePt t="82515" x="1854200" y="4660900"/>
          <p14:tracePt t="82532" x="1924050" y="4591050"/>
          <p14:tracePt t="82549" x="1949450" y="4572000"/>
          <p14:tracePt t="82566" x="1962150" y="4546600"/>
          <p14:tracePt t="82582" x="1974850" y="4533900"/>
          <p14:tracePt t="82599" x="1974850" y="4489450"/>
          <p14:tracePt t="82616" x="1974850" y="4470400"/>
          <p14:tracePt t="82633" x="1974850" y="4445000"/>
          <p14:tracePt t="82649" x="1955800" y="4419600"/>
          <p14:tracePt t="82666" x="1943100" y="4394200"/>
          <p14:tracePt t="82683" x="1930400" y="4381500"/>
          <p14:tracePt t="82699" x="1905000" y="4375150"/>
          <p14:tracePt t="82716" x="1866900" y="4356100"/>
          <p14:tracePt t="82733" x="1797050" y="4343400"/>
          <p14:tracePt t="82750" x="1714500" y="4337050"/>
          <p14:tracePt t="82766" x="1651000" y="4337050"/>
          <p14:tracePt t="82783" x="1612900" y="4337050"/>
          <p14:tracePt t="82800" x="1587500" y="4337050"/>
          <p14:tracePt t="82816" x="1562100" y="4343400"/>
          <p14:tracePt t="82833" x="1543050" y="4356100"/>
          <p14:tracePt t="82849" x="1524000" y="4375150"/>
          <p14:tracePt t="82866" x="1466850" y="4419600"/>
          <p14:tracePt t="82883" x="1454150" y="4432300"/>
          <p14:tracePt t="82900" x="1441450" y="4445000"/>
          <p14:tracePt t="82917" x="1416050" y="4470400"/>
          <p14:tracePt t="82933" x="1409700" y="4483100"/>
          <p14:tracePt t="82950" x="1397000" y="4508500"/>
          <p14:tracePt t="82966" x="1384300" y="4546600"/>
          <p14:tracePt t="82966" x="1384300" y="4559300"/>
          <p14:tracePt t="82984" x="1384300" y="4610100"/>
          <p14:tracePt t="83000" x="1384300" y="4660900"/>
          <p14:tracePt t="83016" x="1409700" y="4724400"/>
          <p14:tracePt t="83033" x="1447800" y="4775200"/>
          <p14:tracePt t="83050" x="1466850" y="4806950"/>
          <p14:tracePt t="83067" x="1473200" y="4813300"/>
          <p14:tracePt t="83083" x="1492250" y="4819650"/>
          <p14:tracePt t="83100" x="1511300" y="4819650"/>
          <p14:tracePt t="83116" x="1530350" y="4819650"/>
          <p14:tracePt t="83134" x="1549400" y="4806950"/>
          <p14:tracePt t="83150" x="1593850" y="4787900"/>
          <p14:tracePt t="83167" x="1676400" y="4749800"/>
          <p14:tracePt t="83183" x="1841500" y="4648200"/>
          <p14:tracePt t="83200" x="1911350" y="4591050"/>
          <p14:tracePt t="83217" x="1962150" y="4546600"/>
          <p14:tracePt t="83233" x="1962150" y="4533900"/>
          <p14:tracePt t="83250" x="1968500" y="4508500"/>
          <p14:tracePt t="83267" x="1968500" y="4483100"/>
          <p14:tracePt t="83284" x="1955800" y="4464050"/>
          <p14:tracePt t="83300" x="1943100" y="4451350"/>
          <p14:tracePt t="83317" x="1917700" y="4413250"/>
          <p14:tracePt t="83333" x="1892300" y="4387850"/>
          <p14:tracePt t="83350" x="1860550" y="4362450"/>
          <p14:tracePt t="83367" x="1803400" y="4337050"/>
          <p14:tracePt t="83384" x="1752600" y="4318000"/>
          <p14:tracePt t="83400" x="1689100" y="4298950"/>
          <p14:tracePt t="83417" x="1651000" y="4286250"/>
          <p14:tracePt t="83434" x="1625600" y="4279900"/>
          <p14:tracePt t="83450" x="1555750" y="4273550"/>
          <p14:tracePt t="83467" x="1549400" y="4273550"/>
          <p14:tracePt t="83484" x="1498600" y="4286250"/>
          <p14:tracePt t="83502" x="1454150" y="4311650"/>
          <p14:tracePt t="83517" x="1390650" y="4362450"/>
          <p14:tracePt t="83534" x="1320800" y="4438650"/>
          <p14:tracePt t="83552" x="1314450" y="4457700"/>
          <p14:tracePt t="83567" x="1282700" y="4527550"/>
          <p14:tracePt t="83584" x="1282700" y="4565650"/>
          <p14:tracePt t="83601" x="1282700" y="4578350"/>
          <p14:tracePt t="83618" x="1282700" y="4591050"/>
          <p14:tracePt t="83634" x="1282700" y="4597400"/>
          <p14:tracePt t="83651" x="1314450" y="4635500"/>
          <p14:tracePt t="83667" x="1371600" y="4692650"/>
          <p14:tracePt t="83684" x="1403350" y="4718050"/>
          <p14:tracePt t="83701" x="1435100" y="4743450"/>
          <p14:tracePt t="83718" x="1447800" y="4756150"/>
          <p14:tracePt t="83734" x="1454150" y="4756150"/>
          <p14:tracePt t="83751" x="1473200" y="4749800"/>
          <p14:tracePt t="83768" x="1511300" y="4724400"/>
          <p14:tracePt t="83784" x="1587500" y="4673600"/>
          <p14:tracePt t="83801" x="1714500" y="4578350"/>
          <p14:tracePt t="83818" x="1847850" y="4483100"/>
          <p14:tracePt t="83834" x="1917700" y="4438650"/>
          <p14:tracePt t="83851" x="2025650" y="4356100"/>
          <p14:tracePt t="83868" x="2057400" y="4298950"/>
          <p14:tracePt t="83885" x="2070100" y="4229100"/>
          <p14:tracePt t="83901" x="2076450" y="4159250"/>
          <p14:tracePt t="83918" x="2076450" y="4133850"/>
          <p14:tracePt t="83935" x="2038350" y="4064000"/>
          <p14:tracePt t="83952" x="1993900" y="4044950"/>
          <p14:tracePt t="83968" x="1936750" y="4032250"/>
          <p14:tracePt t="83985" x="1835150" y="4019550"/>
          <p14:tracePt t="84002" x="1746250" y="4019550"/>
          <p14:tracePt t="84018" x="1644650" y="4044950"/>
          <p14:tracePt t="84035" x="1543050" y="4089400"/>
          <p14:tracePt t="84051" x="1403350" y="4165600"/>
          <p14:tracePt t="84069" x="1308100" y="4222750"/>
          <p14:tracePt t="84085" x="1219200" y="4292600"/>
          <p14:tracePt t="84102" x="1149350" y="4349750"/>
          <p14:tracePt t="84118" x="1117600" y="4381500"/>
          <p14:tracePt t="84135" x="1054100" y="4508500"/>
          <p14:tracePt t="84152" x="1047750" y="4546600"/>
          <p14:tracePt t="84168" x="1041400" y="4591050"/>
          <p14:tracePt t="84185" x="1041400" y="4629150"/>
          <p14:tracePt t="84202" x="1047750" y="4654550"/>
          <p14:tracePt t="84220" x="1073150" y="4673600"/>
          <p14:tracePt t="84235" x="1085850" y="4673600"/>
          <p14:tracePt t="84252" x="1098550" y="4679950"/>
          <p14:tracePt t="84268" x="1136650" y="4679950"/>
          <p14:tracePt t="84285" x="1174750" y="4679950"/>
          <p14:tracePt t="84302" x="1238250" y="4679950"/>
          <p14:tracePt t="84319" x="1339850" y="4686300"/>
          <p14:tracePt t="84319" x="1397000" y="4686300"/>
          <p14:tracePt t="84336" x="1492250" y="4686300"/>
          <p14:tracePt t="84352" x="1606550" y="4660900"/>
          <p14:tracePt t="84369" x="1720850" y="4635500"/>
          <p14:tracePt t="84385" x="1733550" y="4635500"/>
          <p14:tracePt t="84402" x="1733550" y="4629150"/>
          <p14:tracePt t="84440" x="1733550" y="4622800"/>
          <p14:tracePt t="84456" x="1739900" y="4603750"/>
          <p14:tracePt t="84456" x="1739900" y="4591050"/>
          <p14:tracePt t="84469" x="1746250" y="4572000"/>
          <p14:tracePt t="84485" x="1746250" y="4552950"/>
          <p14:tracePt t="84520" x="1746250" y="4546600"/>
          <p14:tracePt t="84536" x="1733550" y="4546600"/>
          <p14:tracePt t="84576" x="1727200" y="4546600"/>
          <p14:tracePt t="84938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Nuclei production:  Short irradiation compared to half-life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458200" cy="3276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Find amount of </a:t>
            </a:r>
            <a:r>
              <a:rPr lang="en-US" baseline="30000" dirty="0" smtClean="0"/>
              <a:t>59</a:t>
            </a:r>
            <a:r>
              <a:rPr lang="en-US" dirty="0" smtClean="0"/>
              <a:t>Fe (t</a:t>
            </a:r>
            <a:r>
              <a:rPr lang="en-US" baseline="-25000" dirty="0" smtClean="0"/>
              <a:t>1/2</a:t>
            </a:r>
            <a:r>
              <a:rPr lang="en-US" dirty="0" smtClean="0"/>
              <a:t>=44.5 d, 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 = 1.803E-7 s</a:t>
            </a:r>
            <a:r>
              <a:rPr lang="en-US" baseline="30000" dirty="0" smtClean="0"/>
              <a:t>-1</a:t>
            </a:r>
            <a:r>
              <a:rPr lang="en-US" dirty="0" smtClean="0"/>
              <a:t>) from irradiation of 1 g of Fe in a neutron flux of 1E13 n/cm</a:t>
            </a:r>
            <a:r>
              <a:rPr lang="en-US" baseline="30000" dirty="0" smtClean="0"/>
              <a:t>2</a:t>
            </a:r>
            <a:r>
              <a:rPr lang="en-US" dirty="0" smtClean="0"/>
              <a:t>/s for 1 hour</a:t>
            </a:r>
          </a:p>
          <a:p>
            <a:pPr lvl="1"/>
            <a:r>
              <a:rPr lang="en-US" baseline="30000" dirty="0" smtClean="0"/>
              <a:t>58</a:t>
            </a:r>
            <a:r>
              <a:rPr lang="en-US" dirty="0" smtClean="0"/>
              <a:t>Fe(</a:t>
            </a:r>
            <a:r>
              <a:rPr lang="en-US" dirty="0" err="1" smtClean="0"/>
              <a:t>n,</a:t>
            </a:r>
            <a:r>
              <a:rPr lang="en-US" dirty="0" err="1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59</a:t>
            </a:r>
            <a:r>
              <a:rPr lang="en-US" dirty="0" smtClean="0"/>
              <a:t>Fe: </a:t>
            </a:r>
            <a:r>
              <a:rPr lang="en-US" baseline="30000" dirty="0" smtClean="0"/>
              <a:t>58</a:t>
            </a:r>
            <a:r>
              <a:rPr lang="en-US" dirty="0" smtClean="0"/>
              <a:t>Fe+ n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 + </a:t>
            </a:r>
            <a:r>
              <a:rPr lang="en-US" baseline="30000" dirty="0" smtClean="0"/>
              <a:t>59</a:t>
            </a:r>
            <a:r>
              <a:rPr lang="en-US" dirty="0" smtClean="0"/>
              <a:t>Fe </a:t>
            </a:r>
            <a:r>
              <a:rPr lang="en-US" dirty="0" smtClean="0">
                <a:latin typeface="Symbol" pitchFamily="18" charset="2"/>
              </a:rPr>
              <a:t>s=</a:t>
            </a:r>
            <a:r>
              <a:rPr lang="en-US" dirty="0" smtClean="0"/>
              <a:t>1.3E-24 cm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lvl="1"/>
            <a:r>
              <a:rPr lang="en-US" dirty="0" smtClean="0"/>
              <a:t>N</a:t>
            </a:r>
            <a:r>
              <a:rPr lang="en-US" baseline="-25000" dirty="0" smtClean="0"/>
              <a:t>o</a:t>
            </a:r>
            <a:r>
              <a:rPr lang="en-US" dirty="0" smtClean="0"/>
              <a:t>= 1g/55.845 g/mol *6.02E23 atom/mol*0.00282</a:t>
            </a:r>
          </a:p>
          <a:p>
            <a:pPr lvl="1"/>
            <a:r>
              <a:rPr lang="en-US" dirty="0" smtClean="0"/>
              <a:t> N</a:t>
            </a:r>
            <a:r>
              <a:rPr lang="en-US" baseline="-25000" dirty="0" smtClean="0"/>
              <a:t>o</a:t>
            </a:r>
            <a:r>
              <a:rPr lang="en-US" dirty="0" smtClean="0"/>
              <a:t>=3.04E19 atom</a:t>
            </a:r>
          </a:p>
          <a:p>
            <a:r>
              <a:rPr lang="en-US" dirty="0" smtClean="0"/>
              <a:t>R= 1E13 n/cm</a:t>
            </a:r>
            <a:r>
              <a:rPr lang="en-US" baseline="30000" dirty="0" smtClean="0"/>
              <a:t>2</a:t>
            </a:r>
            <a:r>
              <a:rPr lang="en-US" dirty="0" smtClean="0"/>
              <a:t>/s *1.3E-24 cm</a:t>
            </a:r>
            <a:r>
              <a:rPr lang="en-US" baseline="30000" dirty="0" smtClean="0"/>
              <a:t>2</a:t>
            </a:r>
            <a:r>
              <a:rPr lang="en-US" dirty="0" smtClean="0"/>
              <a:t> * 3.04E21 atom</a:t>
            </a:r>
          </a:p>
          <a:p>
            <a:r>
              <a:rPr lang="en-US" dirty="0" smtClean="0"/>
              <a:t>R=3.952E8 atoms/sec</a:t>
            </a:r>
          </a:p>
          <a:p>
            <a:r>
              <a:rPr lang="en-US" dirty="0" smtClean="0"/>
              <a:t>1.423E12 atoms </a:t>
            </a:r>
            <a:r>
              <a:rPr lang="en-US" baseline="30000" dirty="0" smtClean="0"/>
              <a:t>59</a:t>
            </a:r>
            <a:r>
              <a:rPr lang="en-US" dirty="0" smtClean="0"/>
              <a:t>Fe in 1 hour </a:t>
            </a:r>
            <a:endParaRPr lang="en-US" dirty="0"/>
          </a:p>
        </p:txBody>
      </p:sp>
      <p:graphicFrame>
        <p:nvGraphicFramePr>
          <p:cNvPr id="2867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65187"/>
              </p:ext>
            </p:extLst>
          </p:nvPr>
        </p:nvGraphicFramePr>
        <p:xfrm>
          <a:off x="6248400" y="4943475"/>
          <a:ext cx="27432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459" name="Equation" r:id="rId7" imgW="1282680" imgH="431640" progId="Equation.3">
                  <p:embed/>
                </p:oleObj>
              </mc:Choice>
              <mc:Fallback>
                <p:oleObj name="Equation" r:id="rId7" imgW="12826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8400" y="4943475"/>
                        <a:ext cx="2743200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2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69036"/>
              </p:ext>
            </p:extLst>
          </p:nvPr>
        </p:nvGraphicFramePr>
        <p:xfrm>
          <a:off x="6858000" y="3505200"/>
          <a:ext cx="1828800" cy="645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460" name="Equation" r:id="rId9" imgW="647640" imgH="228600" progId="Equation.3">
                  <p:embed/>
                </p:oleObj>
              </mc:Choice>
              <mc:Fallback>
                <p:oleObj name="Equation" r:id="rId9" imgW="647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3505200"/>
                        <a:ext cx="1828800" cy="6454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25" name="Object 5"/>
          <p:cNvGraphicFramePr>
            <a:graphicFrameLocks noChangeAspect="1"/>
          </p:cNvGraphicFramePr>
          <p:nvPr/>
        </p:nvGraphicFramePr>
        <p:xfrm>
          <a:off x="486915" y="4343400"/>
          <a:ext cx="5670998" cy="203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461" name="Equation" r:id="rId11" imgW="2908080" imgH="1041120" progId="Equation.3">
                  <p:embed/>
                </p:oleObj>
              </mc:Choice>
              <mc:Fallback>
                <p:oleObj name="Equation" r:id="rId11" imgW="2908080" imgH="1041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915" y="4343400"/>
                        <a:ext cx="5670998" cy="2039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 bwMode="auto">
          <a:xfrm>
            <a:off x="3962400" y="3429000"/>
            <a:ext cx="2895600" cy="4572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>
            <a:off x="3962400" y="4876800"/>
            <a:ext cx="2419350" cy="533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2133600" y="4191000"/>
            <a:ext cx="2286000" cy="1828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60033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84212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340"/>
    </mc:Choice>
    <mc:Fallback xmlns="">
      <p:transition spd="slow" advTm="193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247" x="3295650" y="1117600"/>
          <p14:tracePt t="16292" x="3302000" y="1117600"/>
          <p14:tracePt t="16500" x="3289300" y="1104900"/>
          <p14:tracePt t="16509" x="3270250" y="1098550"/>
          <p14:tracePt t="16510" x="3225800" y="1079500"/>
          <p14:tracePt t="16527" x="3206750" y="1066800"/>
          <p14:tracePt t="16544" x="3194050" y="1066800"/>
          <p14:tracePt t="16560" x="3168650" y="1060450"/>
          <p14:tracePt t="16577" x="3155950" y="1060450"/>
          <p14:tracePt t="16594" x="3098800" y="1047750"/>
          <p14:tracePt t="16611" x="3079750" y="1047750"/>
          <p14:tracePt t="16627" x="3060700" y="1047750"/>
          <p14:tracePt t="16644" x="3048000" y="1047750"/>
          <p14:tracePt t="16661" x="3016250" y="1047750"/>
          <p14:tracePt t="16677" x="3003550" y="1054100"/>
          <p14:tracePt t="16694" x="2990850" y="1054100"/>
          <p14:tracePt t="16711" x="2984500" y="1054100"/>
          <p14:tracePt t="16727" x="2978150" y="1054100"/>
          <p14:tracePt t="16744" x="2965450" y="1060450"/>
          <p14:tracePt t="16780" x="2959100" y="1066800"/>
          <p14:tracePt t="16781" x="2952750" y="1073150"/>
          <p14:tracePt t="16794" x="2927350" y="1092200"/>
          <p14:tracePt t="16811" x="2914650" y="1111250"/>
          <p14:tracePt t="16827" x="2863850" y="1149350"/>
          <p14:tracePt t="16845" x="2838450" y="1174750"/>
          <p14:tracePt t="16861" x="2832100" y="1187450"/>
          <p14:tracePt t="16878" x="2813050" y="1212850"/>
          <p14:tracePt t="16894" x="2787650" y="1231900"/>
          <p14:tracePt t="16911" x="2781300" y="1244600"/>
          <p14:tracePt t="16928" x="2762250" y="1263650"/>
          <p14:tracePt t="16944" x="2762250" y="1270000"/>
          <p14:tracePt t="16961" x="2755900" y="1289050"/>
          <p14:tracePt t="16978" x="2749550" y="1314450"/>
          <p14:tracePt t="16995" x="2749550" y="1346200"/>
          <p14:tracePt t="17011" x="2749550" y="1384300"/>
          <p14:tracePt t="17029" x="2749550" y="1416050"/>
          <p14:tracePt t="17045" x="2749550" y="1454150"/>
          <p14:tracePt t="17061" x="2762250" y="1473200"/>
          <p14:tracePt t="17078" x="2787650" y="1504950"/>
          <p14:tracePt t="17095" x="2933700" y="1587500"/>
          <p14:tracePt t="17112" x="3079750" y="1638300"/>
          <p14:tracePt t="17128" x="3213100" y="1670050"/>
          <p14:tracePt t="17145" x="3295650" y="1689100"/>
          <p14:tracePt t="17162" x="3327400" y="1689100"/>
          <p14:tracePt t="17178" x="3359150" y="1689100"/>
          <p14:tracePt t="17195" x="3416300" y="1676400"/>
          <p14:tracePt t="17211" x="3486150" y="1651000"/>
          <p14:tracePt t="17228" x="3530600" y="1625600"/>
          <p14:tracePt t="17245" x="3575050" y="1600200"/>
          <p14:tracePt t="17262" x="3657600" y="1530350"/>
          <p14:tracePt t="17278" x="3695700" y="1492250"/>
          <p14:tracePt t="17295" x="3721100" y="1460500"/>
          <p14:tracePt t="17312" x="3733800" y="1441450"/>
          <p14:tracePt t="17329" x="3733800" y="1428750"/>
          <p14:tracePt t="17345" x="3740150" y="1390650"/>
          <p14:tracePt t="17362" x="3733800" y="1365250"/>
          <p14:tracePt t="17378" x="3702050" y="1320800"/>
          <p14:tracePt t="17395" x="3632200" y="1231900"/>
          <p14:tracePt t="17413" x="3562350" y="1174750"/>
          <p14:tracePt t="17429" x="3479800" y="1123950"/>
          <p14:tracePt t="17445" x="3327400" y="1073150"/>
          <p14:tracePt t="17462" x="3225800" y="1022350"/>
          <p14:tracePt t="17479" x="3111500" y="990600"/>
          <p14:tracePt t="17495" x="3016250" y="971550"/>
          <p14:tracePt t="17513" x="2940050" y="952500"/>
          <p14:tracePt t="17529" x="2882900" y="946150"/>
          <p14:tracePt t="17545" x="2819400" y="946150"/>
          <p14:tracePt t="17562" x="2787650" y="946150"/>
          <p14:tracePt t="17578" x="2717800" y="971550"/>
          <p14:tracePt t="17595" x="2667000" y="984250"/>
          <p14:tracePt t="17611" x="2559050" y="1016000"/>
          <p14:tracePt t="17628" x="2495550" y="1047750"/>
          <p14:tracePt t="17645" x="2482850" y="1060450"/>
          <p14:tracePt t="17662" x="2476500" y="1073150"/>
          <p14:tracePt t="17678" x="2444750" y="1117600"/>
          <p14:tracePt t="17695" x="2432050" y="1136650"/>
          <p14:tracePt t="17712" x="2419350" y="1174750"/>
          <p14:tracePt t="17729" x="2413000" y="1206500"/>
          <p14:tracePt t="17746" x="2413000" y="1244600"/>
          <p14:tracePt t="17762" x="2419350" y="1282700"/>
          <p14:tracePt t="17779" x="2451100" y="1339850"/>
          <p14:tracePt t="17796" x="2514600" y="1416050"/>
          <p14:tracePt t="17813" x="2571750" y="1485900"/>
          <p14:tracePt t="17829" x="2590800" y="1498600"/>
          <p14:tracePt t="17846" x="2597150" y="1504950"/>
          <p14:tracePt t="17863" x="2603500" y="1504950"/>
          <p14:tracePt t="17879" x="2616200" y="1504950"/>
          <p14:tracePt t="17896" x="2635250" y="1511300"/>
          <p14:tracePt t="17913" x="2660650" y="1517650"/>
          <p14:tracePt t="17929" x="2711450" y="1524000"/>
          <p14:tracePt t="17946" x="2806700" y="1549400"/>
          <p14:tracePt t="17962" x="2908300" y="1568450"/>
          <p14:tracePt t="17979" x="3016250" y="1581150"/>
          <p14:tracePt t="17996" x="3041650" y="1587500"/>
          <p14:tracePt t="18372" x="3048000" y="1587500"/>
          <p14:tracePt t="18396" x="3054350" y="1593850"/>
          <p14:tracePt t="18396" x="3079750" y="1606550"/>
          <p14:tracePt t="18412" x="3092450" y="1619250"/>
          <p14:tracePt t="18420" x="3105150" y="1619250"/>
          <p14:tracePt t="18430" x="3111500" y="1625600"/>
          <p14:tracePt t="18434" x="3136900" y="1638300"/>
          <p14:tracePt t="18447" x="3181350" y="1651000"/>
          <p14:tracePt t="18464" x="3225800" y="1676400"/>
          <p14:tracePt t="18480" x="3244850" y="1682750"/>
          <p14:tracePt t="18497" x="3257550" y="1689100"/>
          <p14:tracePt t="18633" x="0" y="0"/>
        </p14:tracePtLst>
        <p14:tracePtLst>
          <p14:tracePt t="21312" x="6413500" y="1695450"/>
          <p14:tracePt t="21468" x="6426200" y="1695450"/>
          <p14:tracePt t="21476" x="6438900" y="1701800"/>
          <p14:tracePt t="21484" x="6445250" y="1708150"/>
          <p14:tracePt t="21508" x="6451600" y="1714500"/>
          <p14:tracePt t="21518" x="6457950" y="1720850"/>
          <p14:tracePt t="21535" x="6470650" y="1720850"/>
          <p14:tracePt t="21540" x="6502400" y="1733550"/>
          <p14:tracePt t="21556" x="6553200" y="1752600"/>
          <p14:tracePt t="21572" x="6610350" y="1758950"/>
          <p14:tracePt t="21585" x="6654800" y="1771650"/>
          <p14:tracePt t="21604" x="6692900" y="1778000"/>
          <p14:tracePt t="21620" x="6711950" y="1778000"/>
          <p14:tracePt t="21636" x="6864350" y="1809750"/>
          <p14:tracePt t="21657" x="6902450" y="1816100"/>
          <p14:tracePt t="21676" x="6927850" y="1816100"/>
          <p14:tracePt t="21772" x="6940550" y="1816100"/>
          <p14:tracePt t="21892" x="6953250" y="1816100"/>
          <p14:tracePt t="21972" x="6959600" y="1809750"/>
          <p14:tracePt t="22012" x="6959600" y="1803400"/>
          <p14:tracePt t="22028" x="6959600" y="1797050"/>
          <p14:tracePt t="22036" x="6959600" y="1784350"/>
          <p14:tracePt t="22124" x="6965950" y="1784350"/>
          <p14:tracePt t="22136" x="6978650" y="1778000"/>
          <p14:tracePt t="22164" x="6978650" y="1765300"/>
          <p14:tracePt t="22196" x="6985000" y="1752600"/>
          <p14:tracePt t="22460" x="7004050" y="1752600"/>
          <p14:tracePt t="22468" x="7029450" y="1746250"/>
          <p14:tracePt t="22476" x="7048500" y="1746250"/>
          <p14:tracePt t="22484" x="7080250" y="1739900"/>
          <p14:tracePt t="22492" x="7112000" y="1733550"/>
          <p14:tracePt t="22504" x="7131050" y="1733550"/>
          <p14:tracePt t="22520" x="7137400" y="1733550"/>
          <p14:tracePt t="22537" x="7143750" y="1733550"/>
          <p14:tracePt t="22554" x="7150100" y="1733550"/>
          <p14:tracePt t="22692" x="7156450" y="1727200"/>
          <p14:tracePt t="22796" x="7162800" y="1727200"/>
          <p14:tracePt t="22804" x="7169150" y="1720850"/>
          <p14:tracePt t="22820" x="7175500" y="1720850"/>
          <p14:tracePt t="22837" x="7181850" y="1720850"/>
          <p14:tracePt t="22837" x="7188200" y="1720850"/>
          <p14:tracePt t="22854" x="7194550" y="1720850"/>
          <p14:tracePt t="22870" x="7207250" y="1720850"/>
          <p14:tracePt t="22909" x="7213600" y="1720850"/>
          <p14:tracePt t="22909" x="7232650" y="1720850"/>
          <p14:tracePt t="22921" x="7245350" y="1714500"/>
          <p14:tracePt t="22938" x="7258050" y="1714500"/>
          <p14:tracePt t="22954" x="7264400" y="1714500"/>
          <p14:tracePt t="22971" x="7270750" y="1714500"/>
          <p14:tracePt t="23020" x="7289800" y="1714500"/>
          <p14:tracePt t="23029" x="7308850" y="1708150"/>
          <p14:tracePt t="23038" x="7334250" y="1708150"/>
          <p14:tracePt t="23038" x="7410450" y="1701800"/>
          <p14:tracePt t="23054" x="7461250" y="1689100"/>
          <p14:tracePt t="23071" x="7480300" y="1689100"/>
          <p14:tracePt t="23105" x="7512050" y="1689100"/>
          <p14:tracePt t="23105" x="7594600" y="1682750"/>
          <p14:tracePt t="23122" x="7664450" y="1695450"/>
          <p14:tracePt t="23138" x="7715250" y="1695450"/>
          <p14:tracePt t="23155" x="7727950" y="1695450"/>
          <p14:tracePt t="23364" x="7740650" y="1695450"/>
          <p14:tracePt t="23372" x="7747000" y="1695450"/>
          <p14:tracePt t="23389" x="7772400" y="1695450"/>
          <p14:tracePt t="23398" x="7791450" y="1689100"/>
          <p14:tracePt t="23405" x="7810500" y="1689100"/>
          <p14:tracePt t="23422" x="7854950" y="1682750"/>
          <p14:tracePt t="23438" x="7905750" y="1682750"/>
          <p14:tracePt t="23455" x="7931150" y="1682750"/>
          <p14:tracePt t="23564" x="7937500" y="1682750"/>
          <p14:tracePt t="23909" x="7943850" y="1682750"/>
          <p14:tracePt t="23941" x="7956550" y="1682750"/>
          <p14:tracePt t="23957" x="7962900" y="1682750"/>
          <p14:tracePt t="23963" x="7969250" y="1676400"/>
          <p14:tracePt t="23974" x="7981950" y="1676400"/>
          <p14:tracePt t="23990" x="7988300" y="1676400"/>
          <p14:tracePt t="24053" x="7994650" y="1676400"/>
          <p14:tracePt t="24157" x="7988300" y="1682750"/>
          <p14:tracePt t="24165" x="7969250" y="1695450"/>
          <p14:tracePt t="24173" x="7943850" y="1714500"/>
          <p14:tracePt t="24174" x="7810500" y="1778000"/>
          <p14:tracePt t="24191" x="7550150" y="1835150"/>
          <p14:tracePt t="24208" x="7359650" y="1860550"/>
          <p14:tracePt t="24224" x="6388100" y="1924050"/>
          <p14:tracePt t="24241" x="5848350" y="1917700"/>
          <p14:tracePt t="24257" x="5327650" y="1879600"/>
          <p14:tracePt t="24274" x="4978400" y="1847850"/>
          <p14:tracePt t="24291" x="4241800" y="1784350"/>
          <p14:tracePt t="24308" x="4006850" y="1752600"/>
          <p14:tracePt t="24324" x="3695700" y="1739900"/>
          <p14:tracePt t="24341" x="3517900" y="1727200"/>
          <p14:tracePt t="24358" x="3346450" y="1720850"/>
          <p14:tracePt t="24374" x="3206750" y="1714500"/>
          <p14:tracePt t="24391" x="3117850" y="1714500"/>
          <p14:tracePt t="24408" x="3092450" y="1714500"/>
          <p14:tracePt t="24425" x="3035300" y="1714500"/>
          <p14:tracePt t="24441" x="2978150" y="1708150"/>
          <p14:tracePt t="24458" x="2914650" y="1708150"/>
          <p14:tracePt t="24474" x="2813050" y="1708150"/>
          <p14:tracePt t="24491" x="2546350" y="1714500"/>
          <p14:tracePt t="24508" x="2368550" y="1733550"/>
          <p14:tracePt t="24525" x="2336800" y="1739900"/>
          <p14:tracePt t="24541" x="2311400" y="1739900"/>
          <p14:tracePt t="24558" x="2279650" y="1739900"/>
          <p14:tracePt t="24575" x="2247900" y="1739900"/>
          <p14:tracePt t="24591" x="2184400" y="1739900"/>
          <p14:tracePt t="24609" x="2159000" y="1739900"/>
          <p14:tracePt t="24625" x="2101850" y="1739900"/>
          <p14:tracePt t="24642" x="2082800" y="1739900"/>
          <p14:tracePt t="24658" x="2063750" y="1746250"/>
          <p14:tracePt t="24675" x="2019300" y="1746250"/>
          <p14:tracePt t="24692" x="1955800" y="1746250"/>
          <p14:tracePt t="24708" x="1803400" y="1746250"/>
          <p14:tracePt t="24725" x="1739900" y="1752600"/>
          <p14:tracePt t="24741" x="1714500" y="1752600"/>
          <p14:tracePt t="24758" x="1695450" y="1752600"/>
          <p14:tracePt t="24775" x="1689100" y="1758950"/>
          <p14:tracePt t="24989" x="1689100" y="1752600"/>
          <p14:tracePt t="25005" x="1701800" y="1739900"/>
          <p14:tracePt t="25021" x="1733550" y="1733550"/>
          <p14:tracePt t="25029" x="1809750" y="1727200"/>
          <p14:tracePt t="25037" x="1866900" y="1714500"/>
          <p14:tracePt t="25037" x="1911350" y="1714500"/>
          <p14:tracePt t="25037" x="0" y="0"/>
        </p14:tracePtLst>
        <p14:tracePtLst>
          <p14:tracePt t="36509" x="3282950" y="1803400"/>
          <p14:tracePt t="36521" x="3276600" y="1803400"/>
          <p14:tracePt t="36529" x="3270250" y="1797050"/>
          <p14:tracePt t="36529" x="3257550" y="1790700"/>
          <p14:tracePt t="36545" x="3213100" y="1765300"/>
          <p14:tracePt t="36562" x="3168650" y="1746250"/>
          <p14:tracePt t="36579" x="3117850" y="1733550"/>
          <p14:tracePt t="36595" x="3067050" y="1727200"/>
          <p14:tracePt t="36612" x="3035300" y="1727200"/>
          <p14:tracePt t="36629" x="2971800" y="1720850"/>
          <p14:tracePt t="36648" x="2838450" y="1714500"/>
          <p14:tracePt t="36669" x="2628900" y="1695450"/>
          <p14:tracePt t="36685" x="2438400" y="1676400"/>
          <p14:tracePt t="36701" x="2279650" y="1657350"/>
          <p14:tracePt t="36717" x="2190750" y="1651000"/>
          <p14:tracePt t="36733" x="2146300" y="1644650"/>
          <p14:tracePt t="36749" x="2133600" y="1644650"/>
          <p14:tracePt t="36773" x="2127250" y="1644650"/>
          <p14:tracePt t="36781" x="2082800" y="1644650"/>
          <p14:tracePt t="36796" x="1987550" y="1657350"/>
          <p14:tracePt t="36814" x="1924050" y="1682750"/>
          <p14:tracePt t="36829" x="1879600" y="1708150"/>
          <p14:tracePt t="36846" x="1841500" y="1733550"/>
          <p14:tracePt t="36862" x="1803400" y="1752600"/>
          <p14:tracePt t="36879" x="1758950" y="1771650"/>
          <p14:tracePt t="36896" x="1701800" y="1778000"/>
          <p14:tracePt t="36913" x="1663700" y="1790700"/>
          <p14:tracePt t="36929" x="1631950" y="1803400"/>
          <p14:tracePt t="36946" x="1625600" y="1809750"/>
          <p14:tracePt t="36963" x="1587500" y="1828800"/>
          <p14:tracePt t="36979" x="1555750" y="1854200"/>
          <p14:tracePt t="36996" x="1530350" y="1873250"/>
          <p14:tracePt t="37013" x="1479550" y="1924050"/>
          <p14:tracePt t="37030" x="1473200" y="1930400"/>
          <p14:tracePt t="37046" x="1460500" y="1949450"/>
          <p14:tracePt t="37063" x="1454150" y="1974850"/>
          <p14:tracePt t="37079" x="1441450" y="2000250"/>
          <p14:tracePt t="37096" x="1435100" y="2038350"/>
          <p14:tracePt t="37113" x="1428750" y="2082800"/>
          <p14:tracePt t="37129" x="1422400" y="2120900"/>
          <p14:tracePt t="37146" x="1422400" y="2165350"/>
          <p14:tracePt t="37163" x="1422400" y="2178050"/>
          <p14:tracePt t="37180" x="1422400" y="2197100"/>
          <p14:tracePt t="37196" x="1435100" y="2235200"/>
          <p14:tracePt t="37213" x="1441450" y="2241550"/>
          <p14:tracePt t="37230" x="1454150" y="2286000"/>
          <p14:tracePt t="37246" x="1473200" y="2317750"/>
          <p14:tracePt t="37263" x="1479550" y="2343150"/>
          <p14:tracePt t="37280" x="1504950" y="2387600"/>
          <p14:tracePt t="37297" x="1511300" y="2413000"/>
          <p14:tracePt t="37314" x="1543050" y="2438400"/>
          <p14:tracePt t="37330" x="1581150" y="2463800"/>
          <p14:tracePt t="37347" x="1625600" y="2476500"/>
          <p14:tracePt t="37363" x="1638300" y="2476500"/>
          <p14:tracePt t="37380" x="1644650" y="2476500"/>
          <p14:tracePt t="37397" x="1651000" y="2482850"/>
          <p14:tracePt t="37413" x="1657350" y="2489200"/>
          <p14:tracePt t="37430" x="1670050" y="2489200"/>
          <p14:tracePt t="37447" x="1676400" y="2489200"/>
          <p14:tracePt t="37463" x="1689100" y="2489200"/>
          <p14:tracePt t="37480" x="1701800" y="2489200"/>
          <p14:tracePt t="37497" x="1708150" y="2489200"/>
          <p14:tracePt t="37513" x="1714500" y="2489200"/>
          <p14:tracePt t="37530" x="1765300" y="2489200"/>
          <p14:tracePt t="37547" x="1797050" y="2476500"/>
          <p14:tracePt t="37564" x="1803400" y="2476500"/>
          <p14:tracePt t="37637" x="1803400" y="2470150"/>
          <p14:tracePt t="37656" x="1809750" y="2470150"/>
          <p14:tracePt t="37656" x="1816100" y="2463800"/>
          <p14:tracePt t="37663" x="1822450" y="2457450"/>
          <p14:tracePt t="37680" x="1822450" y="2451100"/>
          <p14:tracePt t="37697" x="1835150" y="2432050"/>
          <p14:tracePt t="37714" x="1841500" y="2425700"/>
          <p14:tracePt t="37730" x="1841500" y="2419350"/>
          <p14:tracePt t="37747" x="1847850" y="2413000"/>
          <p14:tracePt t="37837" x="1841500" y="2413000"/>
          <p14:tracePt t="37856" x="1828800" y="2413000"/>
          <p14:tracePt t="37857" x="1822450" y="2413000"/>
          <p14:tracePt t="37864" x="1803400" y="2400300"/>
          <p14:tracePt t="37881" x="1797050" y="2400300"/>
          <p14:tracePt t="37925" x="1784350" y="2400300"/>
          <p14:tracePt t="37957" x="1771650" y="2400300"/>
          <p14:tracePt t="38085" x="1771650" y="2393950"/>
          <p14:tracePt t="38101" x="1771650" y="2387600"/>
          <p14:tracePt t="38189" x="1771650" y="2381250"/>
          <p14:tracePt t="38197" x="1784350" y="2368550"/>
          <p14:tracePt t="38213" x="1803400" y="2362200"/>
          <p14:tracePt t="38229" x="1809750" y="2349500"/>
          <p14:tracePt t="38237" x="1828800" y="2343150"/>
          <p14:tracePt t="38309" x="1828800" y="2336800"/>
          <p14:tracePt t="38317" x="1835150" y="2336800"/>
          <p14:tracePt t="38333" x="1841500" y="2336800"/>
          <p14:tracePt t="38677" x="1828800" y="2336800"/>
          <p14:tracePt t="38694" x="1816100" y="2343150"/>
          <p14:tracePt t="38698" x="1778000" y="2355850"/>
          <p14:tracePt t="38715" x="1758950" y="2362200"/>
          <p14:tracePt t="38716" x="1733550" y="2368550"/>
          <p14:tracePt t="38732" x="1727200" y="2368550"/>
          <p14:tracePt t="38749" x="1708150" y="2368550"/>
          <p14:tracePt t="38766" x="1695450" y="2368550"/>
          <p14:tracePt t="38782" x="1682750" y="2368550"/>
          <p14:tracePt t="38799" x="1651000" y="2362200"/>
          <p14:tracePt t="38815" x="1631950" y="2355850"/>
          <p14:tracePt t="38832" x="1587500" y="2343150"/>
          <p14:tracePt t="38849" x="1555750" y="2330450"/>
          <p14:tracePt t="38866" x="1511300" y="2330450"/>
          <p14:tracePt t="38883" x="1447800" y="2311400"/>
          <p14:tracePt t="38899" x="1435100" y="2311400"/>
          <p14:tracePt t="39045" x="1435100" y="2305050"/>
          <p14:tracePt t="39077" x="1435100" y="2298700"/>
          <p14:tracePt t="39173" x="1441450" y="2298700"/>
          <p14:tracePt t="39185" x="1447800" y="2292350"/>
          <p14:tracePt t="39213" x="1454150" y="2292350"/>
          <p14:tracePt t="39215" x="1460500" y="2286000"/>
          <p14:tracePt t="39237" x="1466850" y="2279650"/>
          <p14:tracePt t="39237" x="1479550" y="2273300"/>
          <p14:tracePt t="39269" x="1485900" y="2273300"/>
          <p14:tracePt t="39277" x="1492250" y="2273300"/>
          <p14:tracePt t="39285" x="1492250" y="2266950"/>
          <p14:tracePt t="39317" x="1498600" y="2266950"/>
          <p14:tracePt t="39325" x="1504950" y="2266950"/>
          <p14:tracePt t="39333" x="1504950" y="2260600"/>
          <p14:tracePt t="39334" x="1517650" y="2254250"/>
          <p14:tracePt t="39373" x="1524000" y="2254250"/>
          <p14:tracePt t="39437" x="1530350" y="2254250"/>
          <p14:tracePt t="39676" x="1536700" y="2254250"/>
          <p14:tracePt t="39708" x="1543050" y="2254250"/>
          <p14:tracePt t="39732" x="1549400" y="2254250"/>
          <p14:tracePt t="40100" x="1562100" y="2254250"/>
          <p14:tracePt t="40116" x="1574800" y="2254250"/>
          <p14:tracePt t="40132" x="1581150" y="2254250"/>
          <p14:tracePt t="40156" x="1587500" y="2254250"/>
          <p14:tracePt t="40180" x="1593850" y="2254250"/>
          <p14:tracePt t="40196" x="1606550" y="2254250"/>
          <p14:tracePt t="40212" x="1612900" y="2254250"/>
          <p14:tracePt t="40244" x="1619250" y="2254250"/>
          <p14:tracePt t="40332" x="1631950" y="2260600"/>
          <p14:tracePt t="40348" x="1638300" y="2260600"/>
          <p14:tracePt t="40355" x="1657350" y="2273300"/>
          <p14:tracePt t="40367" x="1670050" y="2279650"/>
          <p14:tracePt t="40368" x="1682750" y="2286000"/>
          <p14:tracePt t="40384" x="1727200" y="2305050"/>
          <p14:tracePt t="40400" x="1746250" y="2311400"/>
          <p14:tracePt t="40417" x="1790700" y="2330450"/>
          <p14:tracePt t="40434" x="1822450" y="2343150"/>
          <p14:tracePt t="40451" x="1911350" y="2368550"/>
          <p14:tracePt t="40467" x="1955800" y="2368550"/>
          <p14:tracePt t="40484" x="1987550" y="2381250"/>
          <p14:tracePt t="40501" x="2000250" y="2393950"/>
          <p14:tracePt t="40518" x="2006600" y="2393950"/>
          <p14:tracePt t="40644" x="2012950" y="2393950"/>
          <p14:tracePt t="40700" x="2019300" y="2393950"/>
          <p14:tracePt t="40710" x="2025650" y="2393950"/>
          <p14:tracePt t="40724" x="2032000" y="2393950"/>
          <p14:tracePt t="40732" x="2044700" y="2387600"/>
          <p14:tracePt t="40756" x="2051050" y="2381250"/>
          <p14:tracePt t="40768" x="2057400" y="2381250"/>
          <p14:tracePt t="40812" x="2057400" y="2374900"/>
          <p14:tracePt t="40828" x="2057400" y="2368550"/>
          <p14:tracePt t="40852" x="2057400" y="2362200"/>
          <p14:tracePt t="41588" x="2063750" y="2355850"/>
          <p14:tracePt t="41595" x="2082800" y="2355850"/>
          <p14:tracePt t="41603" x="2101850" y="2349500"/>
          <p14:tracePt t="41619" x="2184400" y="2343150"/>
          <p14:tracePt t="41620" x="2311400" y="2336800"/>
          <p14:tracePt t="41636" x="2425700" y="2336800"/>
          <p14:tracePt t="41653" x="2451100" y="2343150"/>
          <p14:tracePt t="41669" x="2559050" y="2349500"/>
          <p14:tracePt t="41686" x="2590800" y="2355850"/>
          <p14:tracePt t="42044" x="2590800" y="2362200"/>
          <p14:tracePt t="42062" x="2590800" y="2368550"/>
          <p14:tracePt t="42076" x="2584450" y="2368550"/>
          <p14:tracePt t="42380" x="2578100" y="2368550"/>
          <p14:tracePt t="42396" x="2571750" y="2374900"/>
          <p14:tracePt t="42403" x="2552700" y="2374900"/>
          <p14:tracePt t="42404" x="2527300" y="2374900"/>
          <p14:tracePt t="42421" x="2444750" y="2374900"/>
          <p14:tracePt t="42437" x="2400300" y="2368550"/>
          <p14:tracePt t="42454" x="2368550" y="2368550"/>
          <p14:tracePt t="42471" x="2298700" y="2355850"/>
          <p14:tracePt t="42487" x="2178050" y="2336800"/>
          <p14:tracePt t="42504" x="2095500" y="2330450"/>
          <p14:tracePt t="42521" x="2044700" y="2317750"/>
          <p14:tracePt t="42537" x="2032000" y="2317750"/>
          <p14:tracePt t="42554" x="2025650" y="2317750"/>
          <p14:tracePt t="42571" x="2019300" y="2317750"/>
          <p14:tracePt t="42588" x="2000250" y="2317750"/>
          <p14:tracePt t="42604" x="1955800" y="2317750"/>
          <p14:tracePt t="42621" x="1917700" y="2311400"/>
          <p14:tracePt t="42638" x="1898650" y="2311400"/>
          <p14:tracePt t="42654" x="1892300" y="2311400"/>
          <p14:tracePt t="42671" x="1879600" y="2311400"/>
          <p14:tracePt t="42932" x="1885950" y="2311400"/>
          <p14:tracePt t="42947" x="1930400" y="2298700"/>
          <p14:tracePt t="42956" x="1955800" y="2298700"/>
          <p14:tracePt t="42956" x="1974850" y="2298700"/>
          <p14:tracePt t="42972" x="1993900" y="2292350"/>
          <p14:tracePt t="42988" x="2006600" y="2292350"/>
          <p14:tracePt t="43005" x="2019300" y="2292350"/>
          <p14:tracePt t="43021" x="2057400" y="2292350"/>
          <p14:tracePt t="43038" x="2120900" y="2298700"/>
          <p14:tracePt t="43056" x="2228850" y="2324100"/>
          <p14:tracePt t="43071" x="2374900" y="2349500"/>
          <p14:tracePt t="43088" x="2451100" y="2355850"/>
          <p14:tracePt t="43105" x="2495550" y="2355850"/>
          <p14:tracePt t="43219" x="2495550" y="2362200"/>
          <p14:tracePt t="43228" x="2482850" y="2368550"/>
          <p14:tracePt t="43228" x="2457450" y="2374900"/>
          <p14:tracePt t="43252" x="2451100" y="2374900"/>
          <p14:tracePt t="43260" x="2438400" y="2374900"/>
          <p14:tracePt t="43267" x="2413000" y="2381250"/>
          <p14:tracePt t="43273" x="2355850" y="2387600"/>
          <p14:tracePt t="43288" x="2317750" y="2393950"/>
          <p14:tracePt t="43305" x="2247900" y="2400300"/>
          <p14:tracePt t="43322" x="2178050" y="2400300"/>
          <p14:tracePt t="43339" x="2089150" y="2400300"/>
          <p14:tracePt t="43355" x="2032000" y="2393950"/>
          <p14:tracePt t="43372" x="1981200" y="2387600"/>
          <p14:tracePt t="43389" x="1949450" y="2381250"/>
          <p14:tracePt t="43405" x="1936750" y="2381250"/>
          <p14:tracePt t="43452" x="1930400" y="2381250"/>
          <p14:tracePt t="43539" x="1924050" y="2381250"/>
          <p14:tracePt t="43547" x="1911350" y="2381250"/>
          <p14:tracePt t="43555" x="1892300" y="2374900"/>
          <p14:tracePt t="43556" x="1873250" y="2374900"/>
          <p14:tracePt t="43572" x="1828800" y="2368550"/>
          <p14:tracePt t="43589" x="1797050" y="2362200"/>
          <p14:tracePt t="43606" x="1765300" y="2355850"/>
          <p14:tracePt t="43622" x="1733550" y="2343150"/>
          <p14:tracePt t="43639" x="1720850" y="2336800"/>
          <p14:tracePt t="43656" x="1708150" y="2336800"/>
          <p14:tracePt t="43820" x="1708150" y="2330450"/>
          <p14:tracePt t="43883" x="1720850" y="2324100"/>
          <p14:tracePt t="43892" x="1733550" y="2324100"/>
          <p14:tracePt t="43901" x="1771650" y="2324100"/>
          <p14:tracePt t="43907" x="1803400" y="2324100"/>
          <p14:tracePt t="43908" x="1835150" y="2324100"/>
          <p14:tracePt t="43923" x="1993900" y="2330450"/>
          <p14:tracePt t="43940" x="2070100" y="2336800"/>
          <p14:tracePt t="43956" x="2114550" y="2343150"/>
          <p14:tracePt t="43973" x="2133600" y="2343150"/>
          <p14:tracePt t="44316" x="2133600" y="2349500"/>
          <p14:tracePt t="44539" x="2139950" y="2349500"/>
          <p14:tracePt t="44547" x="2146300" y="2349500"/>
          <p14:tracePt t="44555" x="2159000" y="2349500"/>
          <p14:tracePt t="44555" x="2171700" y="2349500"/>
          <p14:tracePt t="44564" x="2197100" y="2349500"/>
          <p14:tracePt t="44574" x="2222500" y="2343150"/>
          <p14:tracePt t="44591" x="2241550" y="2343150"/>
          <p14:tracePt t="44607" x="2266950" y="2336800"/>
          <p14:tracePt t="44624" x="2279650" y="2330450"/>
          <p14:tracePt t="44641" x="2292350" y="2330450"/>
          <p14:tracePt t="44658" x="2311400" y="2324100"/>
          <p14:tracePt t="44674" x="2330450" y="2324100"/>
          <p14:tracePt t="44691" x="2387600" y="2317750"/>
          <p14:tracePt t="44748" x="2393950" y="2317750"/>
          <p14:tracePt t="44835" x="2400300" y="2317750"/>
          <p14:tracePt t="44868" x="2406650" y="2317750"/>
          <p14:tracePt t="44876" x="2438400" y="2317750"/>
          <p14:tracePt t="44876" x="2451100" y="2317750"/>
          <p14:tracePt t="44892" x="2482850" y="2317750"/>
          <p14:tracePt t="44908" x="2533650" y="2317750"/>
          <p14:tracePt t="44908" x="2654300" y="2317750"/>
          <p14:tracePt t="44925" x="2825750" y="2336800"/>
          <p14:tracePt t="44941" x="2851150" y="2336800"/>
          <p14:tracePt t="45460" x="2857500" y="2336800"/>
          <p14:tracePt t="45476" x="2870200" y="2336800"/>
          <p14:tracePt t="45484" x="2895600" y="2343150"/>
          <p14:tracePt t="45492" x="2914650" y="2349500"/>
          <p14:tracePt t="45502" x="2952750" y="2355850"/>
          <p14:tracePt t="45510" x="2984500" y="2362200"/>
          <p14:tracePt t="45526" x="3016250" y="2362200"/>
          <p14:tracePt t="45543" x="3067050" y="2368550"/>
          <p14:tracePt t="45560" x="3136900" y="2374900"/>
          <p14:tracePt t="45577" x="3238500" y="2381250"/>
          <p14:tracePt t="45593" x="3257550" y="2381250"/>
          <p14:tracePt t="45610" x="3270250" y="2387600"/>
          <p14:tracePt t="45627" x="3282950" y="2393950"/>
          <p14:tracePt t="45643" x="3302000" y="2400300"/>
          <p14:tracePt t="45643" x="3321050" y="2400300"/>
          <p14:tracePt t="45660" x="3333750" y="2400300"/>
          <p14:tracePt t="45677" x="3352800" y="2400300"/>
          <p14:tracePt t="45716" x="3359150" y="2400300"/>
          <p14:tracePt t="45748" x="3365500" y="2406650"/>
          <p14:tracePt t="45772" x="3378200" y="2406650"/>
          <p14:tracePt t="45780" x="3397250" y="2406650"/>
          <p14:tracePt t="45788" x="3422650" y="2406650"/>
          <p14:tracePt t="45796" x="3460750" y="2406650"/>
          <p14:tracePt t="45810" x="3486150" y="2406650"/>
          <p14:tracePt t="45827" x="3492500" y="2406650"/>
          <p14:tracePt t="45844" x="3505200" y="2406650"/>
          <p14:tracePt t="45861" x="3517900" y="2406650"/>
          <p14:tracePt t="45877" x="3556000" y="2413000"/>
          <p14:tracePt t="45894" x="3632200" y="2413000"/>
          <p14:tracePt t="45910" x="3702050" y="2413000"/>
          <p14:tracePt t="45927" x="3727450" y="2413000"/>
          <p14:tracePt t="45945" x="3759200" y="2413000"/>
          <p14:tracePt t="45961" x="3771900" y="2413000"/>
          <p14:tracePt t="45977" x="3778250" y="2413000"/>
          <p14:tracePt t="45994" x="3803650" y="2413000"/>
          <p14:tracePt t="46011" x="3822700" y="2413000"/>
          <p14:tracePt t="46027" x="3854450" y="2413000"/>
          <p14:tracePt t="46027" x="3873500" y="2413000"/>
          <p14:tracePt t="46045" x="3917950" y="2413000"/>
          <p14:tracePt t="46061" x="3949700" y="2413000"/>
          <p14:tracePt t="46077" x="3994150" y="2413000"/>
          <p14:tracePt t="46094" x="4095750" y="2413000"/>
          <p14:tracePt t="46111" x="4152900" y="2413000"/>
          <p14:tracePt t="46127" x="4203700" y="2413000"/>
          <p14:tracePt t="46144" x="4254500" y="2413000"/>
          <p14:tracePt t="46161" x="4362450" y="2419350"/>
          <p14:tracePt t="46178" x="4470400" y="2425700"/>
          <p14:tracePt t="46194" x="4584700" y="2438400"/>
          <p14:tracePt t="46211" x="4679950" y="2444750"/>
          <p14:tracePt t="46228" x="4762500" y="2451100"/>
          <p14:tracePt t="46245" x="4826000" y="2451100"/>
          <p14:tracePt t="46261" x="4845050" y="2451100"/>
          <p14:tracePt t="46278" x="4870450" y="2457450"/>
          <p14:tracePt t="46294" x="4914900" y="2457450"/>
          <p14:tracePt t="46311" x="4940300" y="2457450"/>
          <p14:tracePt t="46328" x="5010150" y="2457450"/>
          <p14:tracePt t="46345" x="5035550" y="2457450"/>
          <p14:tracePt t="46361" x="5080000" y="2457450"/>
          <p14:tracePt t="46378" x="5111750" y="2457450"/>
          <p14:tracePt t="46394" x="5118100" y="2457450"/>
          <p14:tracePt t="46411" x="5130800" y="2457450"/>
          <p14:tracePt t="46428" x="5162550" y="2457450"/>
          <p14:tracePt t="46445" x="5245100" y="2457450"/>
          <p14:tracePt t="46461" x="5283200" y="2457450"/>
          <p14:tracePt t="46478" x="5334000" y="2457450"/>
          <p14:tracePt t="46495" x="5353050" y="2457450"/>
          <p14:tracePt t="46511" x="5359400" y="2457450"/>
          <p14:tracePt t="46528" x="5372100" y="2463800"/>
          <p14:tracePt t="46564" x="5384800" y="2463800"/>
          <p14:tracePt t="46578" x="5397500" y="2463800"/>
          <p14:tracePt t="46596" x="5403850" y="2463800"/>
          <p14:tracePt t="46597" x="5429250" y="2470150"/>
          <p14:tracePt t="46612" x="5473700" y="2476500"/>
          <p14:tracePt t="46629" x="5511800" y="2476500"/>
          <p14:tracePt t="46645" x="5549900" y="2476500"/>
          <p14:tracePt t="46662" x="5588000" y="2482850"/>
          <p14:tracePt t="46679" x="5632450" y="2482850"/>
          <p14:tracePt t="46695" x="5645150" y="2482850"/>
          <p14:tracePt t="46772" x="5651500" y="2482850"/>
          <p14:tracePt t="46780" x="5657850" y="2482850"/>
          <p14:tracePt t="46780" x="5664200" y="2482850"/>
          <p14:tracePt t="46796" x="5670550" y="2482850"/>
          <p14:tracePt t="46797" x="5683250" y="2482850"/>
          <p14:tracePt t="46812" x="5689600" y="2482850"/>
          <p14:tracePt t="46829" x="5695950" y="2482850"/>
          <p14:tracePt t="46876" x="5702300" y="2482850"/>
          <p14:tracePt t="46878" x="5708650" y="2482850"/>
          <p14:tracePt t="46900" x="5715000" y="2482850"/>
          <p14:tracePt t="46907" x="5734050" y="2476500"/>
          <p14:tracePt t="46912" x="5765800" y="2470150"/>
          <p14:tracePt t="46929" x="5803900" y="2470150"/>
          <p14:tracePt t="46946" x="5842000" y="2470150"/>
          <p14:tracePt t="47108" x="5848350" y="2470150"/>
          <p14:tracePt t="47132" x="5861050" y="2470150"/>
          <p14:tracePt t="47140" x="5867400" y="2470150"/>
          <p14:tracePt t="47276" x="5867400" y="2463800"/>
          <p14:tracePt t="47292" x="5861050" y="2463800"/>
          <p14:tracePt t="47308" x="5854700" y="2463800"/>
          <p14:tracePt t="47316" x="5842000" y="2457450"/>
          <p14:tracePt t="47324" x="5810250" y="2451100"/>
          <p14:tracePt t="47332" x="5772150" y="2432050"/>
          <p14:tracePt t="47346" x="5727700" y="2419350"/>
          <p14:tracePt t="47363" x="5676900" y="2393950"/>
          <p14:tracePt t="47380" x="5613400" y="2381250"/>
          <p14:tracePt t="47397" x="5594350" y="2374900"/>
          <p14:tracePt t="47413" x="5581650" y="2374900"/>
          <p14:tracePt t="47468" x="5568950" y="2374900"/>
          <p14:tracePt t="47476" x="5556250" y="2374900"/>
          <p14:tracePt t="47483" x="5530850" y="2374900"/>
          <p14:tracePt t="47497" x="5518150" y="2374900"/>
          <p14:tracePt t="47498" x="5454650" y="2368550"/>
          <p14:tracePt t="47513" x="5422900" y="2355850"/>
          <p14:tracePt t="47530" x="5378450" y="2343150"/>
          <p14:tracePt t="47547" x="5372100" y="2336800"/>
          <p14:tracePt t="47563" x="5365750" y="2336800"/>
          <p14:tracePt t="47620" x="5359400" y="2336800"/>
          <p14:tracePt t="47836" x="5353050" y="2336800"/>
          <p14:tracePt t="48164" x="5359400" y="2336800"/>
          <p14:tracePt t="48172" x="5384800" y="2336800"/>
          <p14:tracePt t="48188" x="5416550" y="2336800"/>
          <p14:tracePt t="48197" x="5429250" y="2336800"/>
          <p14:tracePt t="48204" x="5461000" y="2336800"/>
          <p14:tracePt t="48214" x="5486400" y="2336800"/>
          <p14:tracePt t="48231" x="5530850" y="2343150"/>
          <p14:tracePt t="48248" x="5556250" y="2349500"/>
          <p14:tracePt t="48264" x="5568950" y="2355850"/>
          <p14:tracePt t="48324" x="5575300" y="2355850"/>
          <p14:tracePt t="48348" x="5575300" y="2362200"/>
          <p14:tracePt t="48364" x="5581650" y="2362200"/>
          <p14:tracePt t="48372" x="5588000" y="2368550"/>
          <p14:tracePt t="48390" x="5607050" y="2374900"/>
          <p14:tracePt t="48404" x="5619750" y="2374900"/>
          <p14:tracePt t="48412" x="5626100" y="2374900"/>
          <p14:tracePt t="48416" x="5632450" y="2381250"/>
          <p14:tracePt t="48676" x="5645150" y="2381250"/>
          <p14:tracePt t="48708" x="5664200" y="2381250"/>
          <p14:tracePt t="48714" x="5670550" y="2381250"/>
          <p14:tracePt t="48732" x="5689600" y="2381250"/>
          <p14:tracePt t="48732" x="5695950" y="2381250"/>
          <p14:tracePt t="48820" x="5708650" y="2381250"/>
          <p14:tracePt t="48844" x="5721350" y="2381250"/>
          <p14:tracePt t="48860" x="5727700" y="2381250"/>
          <p14:tracePt t="48884" x="5734050" y="2381250"/>
          <p14:tracePt t="48893" x="5753100" y="2381250"/>
          <p14:tracePt t="48908" x="5791200" y="2387600"/>
          <p14:tracePt t="48916" x="5835650" y="2387600"/>
          <p14:tracePt t="48933" x="5842000" y="2387600"/>
          <p14:tracePt t="48933" x="5880100" y="2393950"/>
          <p14:tracePt t="48949" x="5911850" y="2400300"/>
          <p14:tracePt t="48965" x="5918200" y="2400300"/>
          <p14:tracePt t="49002" x="5930900" y="2400300"/>
          <p14:tracePt t="49028" x="5943600" y="2406650"/>
          <p14:tracePt t="49036" x="5975350" y="2406650"/>
          <p14:tracePt t="49042" x="5988050" y="2406650"/>
          <p14:tracePt t="49050" x="6026150" y="2406650"/>
          <p14:tracePt t="49066" x="6051550" y="2406650"/>
          <p14:tracePt t="49082" x="6070600" y="2406650"/>
          <p14:tracePt t="49099" x="6076950" y="2406650"/>
          <p14:tracePt t="49116" x="6108700" y="2413000"/>
          <p14:tracePt t="49132" x="6140450" y="2413000"/>
          <p14:tracePt t="49149" x="6159500" y="2413000"/>
          <p14:tracePt t="49166" x="6178550" y="2413000"/>
          <p14:tracePt t="49182" x="6197600" y="2419350"/>
          <p14:tracePt t="49199" x="6216650" y="2419350"/>
          <p14:tracePt t="49216" x="6248400" y="2425700"/>
          <p14:tracePt t="49233" x="6267450" y="2432050"/>
          <p14:tracePt t="49249" x="6305550" y="2432050"/>
          <p14:tracePt t="49267" x="6337300" y="2432050"/>
          <p14:tracePt t="49283" x="6343650" y="2432050"/>
          <p14:tracePt t="49299" x="6388100" y="2432050"/>
          <p14:tracePt t="49299" x="6407150" y="2438400"/>
          <p14:tracePt t="49316" x="6451600" y="2444750"/>
          <p14:tracePt t="49333" x="6515100" y="2451100"/>
          <p14:tracePt t="49350" x="6578600" y="2451100"/>
          <p14:tracePt t="49366" x="6667500" y="2451100"/>
          <p14:tracePt t="49383" x="6711950" y="2457450"/>
          <p14:tracePt t="49399" x="6788150" y="2463800"/>
          <p14:tracePt t="49416" x="6870700" y="2489200"/>
          <p14:tracePt t="49433" x="6972300" y="2501900"/>
          <p14:tracePt t="49450" x="7048500" y="2527300"/>
          <p14:tracePt t="49466" x="7169150" y="2540000"/>
          <p14:tracePt t="49483" x="7219950" y="2540000"/>
          <p14:tracePt t="49500" x="7277100" y="2540000"/>
          <p14:tracePt t="49517" x="7334250" y="2540000"/>
          <p14:tracePt t="49533" x="7378700" y="2533650"/>
          <p14:tracePt t="49550" x="7391400" y="2533650"/>
          <p14:tracePt t="49586" x="7397750" y="2527300"/>
          <p14:tracePt t="49588" x="7404100" y="2527300"/>
          <p14:tracePt t="49600" x="7429500" y="2520950"/>
          <p14:tracePt t="49616" x="7461250" y="2501900"/>
          <p14:tracePt t="49633" x="7473950" y="2495550"/>
          <p14:tracePt t="49650" x="7505700" y="2463800"/>
          <p14:tracePt t="49667" x="7505700" y="2444750"/>
          <p14:tracePt t="49684" x="7518400" y="2400300"/>
          <p14:tracePt t="49701" x="7518400" y="2349500"/>
          <p14:tracePt t="49717" x="7524750" y="2317750"/>
          <p14:tracePt t="49733" x="7524750" y="2305050"/>
          <p14:tracePt t="49750" x="7524750" y="2292350"/>
          <p14:tracePt t="49767" x="7524750" y="2286000"/>
          <p14:tracePt t="49784" x="7524750" y="2266950"/>
          <p14:tracePt t="49800" x="7524750" y="2254250"/>
          <p14:tracePt t="49817" x="7505700" y="2235200"/>
          <p14:tracePt t="49834" x="7493000" y="2216150"/>
          <p14:tracePt t="49850" x="7467600" y="2203450"/>
          <p14:tracePt t="49867" x="7378700" y="2159000"/>
          <p14:tracePt t="49884" x="7283450" y="2120900"/>
          <p14:tracePt t="49901" x="7219950" y="2089150"/>
          <p14:tracePt t="49917" x="7169150" y="2076450"/>
          <p14:tracePt t="49934" x="7150100" y="2070100"/>
          <p14:tracePt t="49951" x="7137400" y="2063750"/>
          <p14:tracePt t="49967" x="7105650" y="2063750"/>
          <p14:tracePt t="49985" x="7067550" y="2057400"/>
          <p14:tracePt t="50000" x="7016750" y="2051050"/>
          <p14:tracePt t="50017" x="6946900" y="2038350"/>
          <p14:tracePt t="50035" x="6883400" y="2025650"/>
          <p14:tracePt t="50050" x="6807200" y="2019300"/>
          <p14:tracePt t="50067" x="6686550" y="1993900"/>
          <p14:tracePt t="50084" x="6419850" y="1962150"/>
          <p14:tracePt t="50101" x="6254750" y="1943100"/>
          <p14:tracePt t="50117" x="6102350" y="1917700"/>
          <p14:tracePt t="50134" x="6000750" y="1911350"/>
          <p14:tracePt t="50151" x="5943600" y="1905000"/>
          <p14:tracePt t="50168" x="5905500" y="1905000"/>
          <p14:tracePt t="50184" x="5867400" y="1930400"/>
          <p14:tracePt t="50201" x="5835650" y="1955800"/>
          <p14:tracePt t="50217" x="5784850" y="1987550"/>
          <p14:tracePt t="50234" x="5702300" y="2038350"/>
          <p14:tracePt t="50251" x="5607050" y="2095500"/>
          <p14:tracePt t="50251" x="5588000" y="2114550"/>
          <p14:tracePt t="50268" x="5505450" y="2197100"/>
          <p14:tracePt t="50285" x="5486400" y="2241550"/>
          <p14:tracePt t="50301" x="5473700" y="2266950"/>
          <p14:tracePt t="50318" x="5454650" y="2292350"/>
          <p14:tracePt t="50334" x="5441950" y="2311400"/>
          <p14:tracePt t="50371" x="5441950" y="2317750"/>
          <p14:tracePt t="50372" x="5441950" y="2324100"/>
          <p14:tracePt t="50384" x="5441950" y="2330450"/>
          <p14:tracePt t="50402" x="5448300" y="2349500"/>
          <p14:tracePt t="50418" x="5486400" y="2374900"/>
          <p14:tracePt t="50435" x="5524500" y="2387600"/>
          <p14:tracePt t="50451" x="5549900" y="2393950"/>
          <p14:tracePt t="50469" x="5600700" y="2406650"/>
          <p14:tracePt t="50485" x="5632450" y="2419350"/>
          <p14:tracePt t="50502" x="5721350" y="2425700"/>
          <p14:tracePt t="50518" x="5803900" y="2438400"/>
          <p14:tracePt t="50535" x="5829300" y="2438400"/>
          <p14:tracePt t="50551" x="5854700" y="2438400"/>
          <p14:tracePt t="50568" x="5861050" y="2438400"/>
          <p14:tracePt t="50585" x="5886450" y="2438400"/>
          <p14:tracePt t="50601" x="5892800" y="2438400"/>
          <p14:tracePt t="50618" x="5899150" y="2438400"/>
          <p14:tracePt t="50652" x="5911850" y="2438400"/>
          <p14:tracePt t="50676" x="5918200" y="2438400"/>
          <p14:tracePt t="50694" x="5930900" y="2438400"/>
          <p14:tracePt t="50748" x="5937250" y="2438400"/>
          <p14:tracePt t="50756" x="5956300" y="2432050"/>
          <p14:tracePt t="50761" x="5969000" y="2432050"/>
          <p14:tracePt t="50768" x="6007100" y="2432050"/>
          <p14:tracePt t="50785" x="6032500" y="2432050"/>
          <p14:tracePt t="50802" x="6038850" y="2432050"/>
          <p14:tracePt t="51212" x="6045200" y="2432050"/>
          <p14:tracePt t="51220" x="6057900" y="2419350"/>
          <p14:tracePt t="51244" x="6064250" y="2413000"/>
          <p14:tracePt t="51308" x="6076950" y="2413000"/>
          <p14:tracePt t="51524" x="6089650" y="2400300"/>
          <p14:tracePt t="51532" x="6102350" y="2400300"/>
          <p14:tracePt t="51540" x="6127750" y="2393950"/>
          <p14:tracePt t="51553" x="6134100" y="2387600"/>
          <p14:tracePt t="51554" x="6159500" y="2381250"/>
          <p14:tracePt t="51570" x="6184900" y="2374900"/>
          <p14:tracePt t="51587" x="6197600" y="2374900"/>
          <p14:tracePt t="51603" x="6210300" y="2374900"/>
          <p14:tracePt t="51620" x="6216650" y="2368550"/>
          <p14:tracePt t="52059" x="0" y="0"/>
        </p14:tracePtLst>
        <p14:tracePtLst>
          <p14:tracePt t="58780" x="1797050" y="2216150"/>
          <p14:tracePt t="58781" x="1797050" y="2203450"/>
          <p14:tracePt t="58791" x="1797050" y="2197100"/>
          <p14:tracePt t="58798" x="1797050" y="2184400"/>
          <p14:tracePt t="58815" x="1797050" y="2178050"/>
          <p14:tracePt t="58831" x="1797050" y="2171700"/>
          <p14:tracePt t="58891" x="1790700" y="2159000"/>
          <p14:tracePt t="58899" x="1784350" y="2152650"/>
          <p14:tracePt t="58900" x="1778000" y="2152650"/>
          <p14:tracePt t="58914" x="1771650" y="2139950"/>
          <p14:tracePt t="58931" x="1746250" y="2133600"/>
          <p14:tracePt t="58947" x="1733550" y="2127250"/>
          <p14:tracePt t="58964" x="1695450" y="2120900"/>
          <p14:tracePt t="58982" x="1631950" y="2095500"/>
          <p14:tracePt t="58999" x="1587500" y="2076450"/>
          <p14:tracePt t="59015" x="1555750" y="2076450"/>
          <p14:tracePt t="59032" x="1530350" y="2063750"/>
          <p14:tracePt t="59049" x="1524000" y="2057400"/>
          <p14:tracePt t="59065" x="1511300" y="2051050"/>
          <p14:tracePt t="59100" x="1504950" y="2051050"/>
          <p14:tracePt t="59100" x="1498600" y="2051050"/>
          <p14:tracePt t="59117" x="1460500" y="2051050"/>
          <p14:tracePt t="59132" x="1447800" y="2057400"/>
          <p14:tracePt t="59149" x="1428750" y="2063750"/>
          <p14:tracePt t="59166" x="1403350" y="2070100"/>
          <p14:tracePt t="59182" x="1377950" y="2076450"/>
          <p14:tracePt t="59199" x="1358900" y="2082800"/>
          <p14:tracePt t="59215" x="1333500" y="2108200"/>
          <p14:tracePt t="59232" x="1327150" y="2120900"/>
          <p14:tracePt t="59249" x="1327150" y="2139950"/>
          <p14:tracePt t="59266" x="1327150" y="2165350"/>
          <p14:tracePt t="59282" x="1333500" y="2203450"/>
          <p14:tracePt t="59299" x="1371600" y="2254250"/>
          <p14:tracePt t="59316" x="1409700" y="2292350"/>
          <p14:tracePt t="59332" x="1441450" y="2317750"/>
          <p14:tracePt t="59349" x="1460500" y="2330450"/>
          <p14:tracePt t="59366" x="1663700" y="2419350"/>
          <p14:tracePt t="59384" x="1727200" y="2444750"/>
          <p14:tracePt t="59399" x="1784350" y="2457450"/>
          <p14:tracePt t="59416" x="1828800" y="2457450"/>
          <p14:tracePt t="59433" x="1847850" y="2457450"/>
          <p14:tracePt t="59449" x="1885950" y="2451100"/>
          <p14:tracePt t="59466" x="1905000" y="2444750"/>
          <p14:tracePt t="59483" x="1968500" y="2425700"/>
          <p14:tracePt t="59500" x="2000250" y="2406650"/>
          <p14:tracePt t="59516" x="2082800" y="2330450"/>
          <p14:tracePt t="59533" x="2114550" y="2305050"/>
          <p14:tracePt t="59549" x="2120900" y="2292350"/>
          <p14:tracePt t="59566" x="2133600" y="2279650"/>
          <p14:tracePt t="59583" x="2133600" y="2254250"/>
          <p14:tracePt t="59599" x="2133600" y="2228850"/>
          <p14:tracePt t="59617" x="2133600" y="2190750"/>
          <p14:tracePt t="59633" x="2127250" y="2146300"/>
          <p14:tracePt t="59650" x="2120900" y="2114550"/>
          <p14:tracePt t="59666" x="2114550" y="2076450"/>
          <p14:tracePt t="59683" x="2070100" y="2038350"/>
          <p14:tracePt t="59700" x="2012950" y="1993900"/>
          <p14:tracePt t="59717" x="1936750" y="1955800"/>
          <p14:tracePt t="59733" x="1809750" y="1892300"/>
          <p14:tracePt t="59750" x="1784350" y="1879600"/>
          <p14:tracePt t="59767" x="1733550" y="1873250"/>
          <p14:tracePt t="59783" x="1701800" y="1866900"/>
          <p14:tracePt t="59800" x="1676400" y="1866900"/>
          <p14:tracePt t="59817" x="1625600" y="1866900"/>
          <p14:tracePt t="59833" x="1485900" y="1866900"/>
          <p14:tracePt t="59851" x="1416050" y="1866900"/>
          <p14:tracePt t="59867" x="1352550" y="1892300"/>
          <p14:tracePt t="59884" x="1327150" y="1905000"/>
          <p14:tracePt t="59900" x="1295400" y="1924050"/>
          <p14:tracePt t="59917" x="1219200" y="1962150"/>
          <p14:tracePt t="59933" x="1162050" y="1981200"/>
          <p14:tracePt t="59950" x="1143000" y="1993900"/>
          <p14:tracePt t="59967" x="1098550" y="2032000"/>
          <p14:tracePt t="59984" x="1079500" y="2057400"/>
          <p14:tracePt t="60000" x="1073150" y="2101850"/>
          <p14:tracePt t="60017" x="1073150" y="2165350"/>
          <p14:tracePt t="60034" x="1079500" y="2209800"/>
          <p14:tracePt t="60050" x="1111250" y="2260600"/>
          <p14:tracePt t="60068" x="1123950" y="2279650"/>
          <p14:tracePt t="60084" x="1143000" y="2305050"/>
          <p14:tracePt t="60100" x="1200150" y="2336800"/>
          <p14:tracePt t="60118" x="1250950" y="2368550"/>
          <p14:tracePt t="60134" x="1327150" y="2400300"/>
          <p14:tracePt t="60151" x="1371600" y="2413000"/>
          <p14:tracePt t="60167" x="1504950" y="2425700"/>
          <p14:tracePt t="60184" x="1581150" y="2419350"/>
          <p14:tracePt t="60200" x="1625600" y="2419350"/>
          <p14:tracePt t="60217" x="1670050" y="2413000"/>
          <p14:tracePt t="60234" x="1695450" y="2406650"/>
          <p14:tracePt t="60251" x="1784350" y="2362200"/>
          <p14:tracePt t="60268" x="1873250" y="2311400"/>
          <p14:tracePt t="60284" x="1911350" y="2286000"/>
          <p14:tracePt t="60301" x="1930400" y="2266950"/>
          <p14:tracePt t="60317" x="1949450" y="2235200"/>
          <p14:tracePt t="60334" x="1962150" y="2222500"/>
          <p14:tracePt t="60351" x="1962150" y="2197100"/>
          <p14:tracePt t="60368" x="1962150" y="2165350"/>
          <p14:tracePt t="60384" x="1955800" y="2146300"/>
          <p14:tracePt t="60401" x="1955800" y="2127250"/>
          <p14:tracePt t="60418" x="1943100" y="2108200"/>
          <p14:tracePt t="60434" x="1917700" y="2076450"/>
          <p14:tracePt t="60451" x="1892300" y="2051050"/>
          <p14:tracePt t="60468" x="1847850" y="2012950"/>
          <p14:tracePt t="60484" x="1835150" y="2006600"/>
          <p14:tracePt t="60501" x="1816100" y="1993900"/>
          <p14:tracePt t="60518" x="1803400" y="1993900"/>
          <p14:tracePt t="60535" x="1797050" y="1993900"/>
          <p14:tracePt t="60551" x="1771650" y="1987550"/>
          <p14:tracePt t="60568" x="1746250" y="1987550"/>
          <p14:tracePt t="60584" x="1714500" y="1987550"/>
          <p14:tracePt t="60601" x="1657350" y="1987550"/>
          <p14:tracePt t="60618" x="1600200" y="1987550"/>
          <p14:tracePt t="60618" x="1568450" y="1987550"/>
          <p14:tracePt t="60636" x="1530350" y="1993900"/>
          <p14:tracePt t="60651" x="1416050" y="2032000"/>
          <p14:tracePt t="60668" x="1371600" y="2057400"/>
          <p14:tracePt t="60686" x="1346200" y="2082800"/>
          <p14:tracePt t="60701" x="1333500" y="2095500"/>
          <p14:tracePt t="60718" x="1308100" y="2133600"/>
          <p14:tracePt t="60735" x="1276350" y="2203450"/>
          <p14:tracePt t="60752" x="1257300" y="2254250"/>
          <p14:tracePt t="60768" x="1257300" y="2292350"/>
          <p14:tracePt t="60785" x="1257300" y="2343150"/>
          <p14:tracePt t="60801" x="1263650" y="2387600"/>
          <p14:tracePt t="60818" x="1282700" y="2432050"/>
          <p14:tracePt t="60835" x="1333500" y="2501900"/>
          <p14:tracePt t="60852" x="1352550" y="2533650"/>
          <p14:tracePt t="60869" x="1422400" y="2565400"/>
          <p14:tracePt t="60885" x="1485900" y="2597150"/>
          <p14:tracePt t="60902" x="1600200" y="2628900"/>
          <p14:tracePt t="60918" x="1784350" y="2635250"/>
          <p14:tracePt t="60935" x="1879600" y="2622550"/>
          <p14:tracePt t="60953" x="1955800" y="2597150"/>
          <p14:tracePt t="60968" x="2025650" y="2584450"/>
          <p14:tracePt t="60985" x="2095500" y="2565400"/>
          <p14:tracePt t="61002" x="2184400" y="2527300"/>
          <p14:tracePt t="61019" x="2247900" y="2457450"/>
          <p14:tracePt t="61036" x="2273300" y="2419350"/>
          <p14:tracePt t="61052" x="2286000" y="2387600"/>
          <p14:tracePt t="61069" x="2292350" y="2368550"/>
          <p14:tracePt t="61086" x="2292350" y="2305050"/>
          <p14:tracePt t="61102" x="2292350" y="2266950"/>
          <p14:tracePt t="61119" x="2279650" y="2228850"/>
          <p14:tracePt t="61135" x="2266950" y="2190750"/>
          <p14:tracePt t="61153" x="2247900" y="2159000"/>
          <p14:tracePt t="61169" x="2190750" y="2082800"/>
          <p14:tracePt t="61186" x="2171700" y="2057400"/>
          <p14:tracePt t="61202" x="2120900" y="2025650"/>
          <p14:tracePt t="61219" x="2063750" y="2000250"/>
          <p14:tracePt t="61236" x="2012950" y="1981200"/>
          <p14:tracePt t="61252" x="1968500" y="1974850"/>
          <p14:tracePt t="61269" x="1873250" y="1962150"/>
          <p14:tracePt t="61286" x="1816100" y="1955800"/>
          <p14:tracePt t="61302" x="1739900" y="1962150"/>
          <p14:tracePt t="61319" x="1657350" y="1987550"/>
          <p14:tracePt t="61336" x="1574800" y="2012950"/>
          <p14:tracePt t="61353" x="1460500" y="2044700"/>
          <p14:tracePt t="61369" x="1346200" y="2095500"/>
          <p14:tracePt t="61386" x="1301750" y="2120900"/>
          <p14:tracePt t="61402" x="1276350" y="2159000"/>
          <p14:tracePt t="61420" x="1270000" y="2178050"/>
          <p14:tracePt t="61436" x="1263650" y="2203450"/>
          <p14:tracePt t="61453" x="1263650" y="2235200"/>
          <p14:tracePt t="61469" x="1263650" y="2273300"/>
          <p14:tracePt t="61486" x="1263650" y="2317750"/>
          <p14:tracePt t="61503" x="1289050" y="2381250"/>
          <p14:tracePt t="61519" x="1320800" y="2444750"/>
          <p14:tracePt t="61536" x="1346200" y="2476500"/>
          <p14:tracePt t="61553" x="1384300" y="2508250"/>
          <p14:tracePt t="61569" x="1403350" y="2520950"/>
          <p14:tracePt t="61586" x="1466850" y="2540000"/>
          <p14:tracePt t="61603" x="1568450" y="2552700"/>
          <p14:tracePt t="61620" x="1619250" y="2552700"/>
          <p14:tracePt t="61636" x="1682750" y="2527300"/>
          <p14:tracePt t="61654" x="1828800" y="2457450"/>
          <p14:tracePt t="61670" x="1936750" y="2400300"/>
          <p14:tracePt t="61687" x="2019300" y="2362200"/>
          <p14:tracePt t="61703" x="2108200" y="2311400"/>
          <p14:tracePt t="61720" x="2146300" y="2260600"/>
          <p14:tracePt t="61736" x="2178050" y="2203450"/>
          <p14:tracePt t="61753" x="2178050" y="2171700"/>
          <p14:tracePt t="61770" x="2178050" y="2165350"/>
          <p14:tracePt t="61786" x="2159000" y="2146300"/>
          <p14:tracePt t="61828" x="2146300" y="2139950"/>
          <p14:tracePt t="61836" x="2127250" y="2133600"/>
          <p14:tracePt t="61837" x="2120900" y="2133600"/>
          <p14:tracePt t="61853" x="2076450" y="2114550"/>
          <p14:tracePt t="61870" x="2019300" y="2108200"/>
          <p14:tracePt t="61887" x="1968500" y="2108200"/>
          <p14:tracePt t="61903" x="1905000" y="2120900"/>
          <p14:tracePt t="61920" x="1885950" y="2133600"/>
          <p14:tracePt t="61937" x="1873250" y="2139950"/>
          <p14:tracePt t="61954" x="1866900" y="2139950"/>
          <p14:tracePt t="61970" x="1854200" y="2152650"/>
          <p14:tracePt t="61987" x="1847850" y="2159000"/>
          <p14:tracePt t="62125" x="0" y="0"/>
        </p14:tracePtLst>
        <p14:tracePtLst>
          <p14:tracePt t="64547" x="2362200" y="2660650"/>
          <p14:tracePt t="64876" x="2374900" y="2660650"/>
          <p14:tracePt t="64877" x="2387600" y="2660650"/>
          <p14:tracePt t="64901" x="2406650" y="2660650"/>
          <p14:tracePt t="64909" x="2425700" y="2667000"/>
          <p14:tracePt t="64910" x="2457450" y="2679700"/>
          <p14:tracePt t="64926" x="2520950" y="2698750"/>
          <p14:tracePt t="64942" x="2590800" y="2724150"/>
          <p14:tracePt t="64959" x="2622550" y="2724150"/>
          <p14:tracePt t="64976" x="2686050" y="2730500"/>
          <p14:tracePt t="64993" x="2698750" y="2736850"/>
          <p14:tracePt t="65009" x="2717800" y="2736850"/>
          <p14:tracePt t="65026" x="2762250" y="2749550"/>
          <p14:tracePt t="65043" x="2838450" y="2768600"/>
          <p14:tracePt t="65043" x="2882900" y="2774950"/>
          <p14:tracePt t="65060" x="2990850" y="2800350"/>
          <p14:tracePt t="65076" x="3111500" y="2806700"/>
          <p14:tracePt t="65093" x="3219450" y="2800350"/>
          <p14:tracePt t="65110" x="3295650" y="2768600"/>
          <p14:tracePt t="65126" x="3340100" y="2755900"/>
          <p14:tracePt t="65143" x="3359150" y="2755900"/>
          <p14:tracePt t="65160" x="3371850" y="2749550"/>
          <p14:tracePt t="65177" x="3384550" y="2743200"/>
          <p14:tracePt t="65193" x="3397250" y="2730500"/>
          <p14:tracePt t="65211" x="3403600" y="2692400"/>
          <p14:tracePt t="65226" x="3409950" y="2660650"/>
          <p14:tracePt t="65226" x="3409950" y="2635250"/>
          <p14:tracePt t="65244" x="3409950" y="2628900"/>
          <p14:tracePt t="65260" x="3409950" y="2603500"/>
          <p14:tracePt t="65277" x="3403600" y="2578100"/>
          <p14:tracePt t="65293" x="3390900" y="2571750"/>
          <p14:tracePt t="65310" x="3378200" y="2565400"/>
          <p14:tracePt t="65326" x="3340100" y="2552700"/>
          <p14:tracePt t="65343" x="3302000" y="2540000"/>
          <p14:tracePt t="65360" x="3244850" y="2533650"/>
          <p14:tracePt t="65377" x="3194050" y="2520950"/>
          <p14:tracePt t="65393" x="3092450" y="2495550"/>
          <p14:tracePt t="65410" x="3041650" y="2476500"/>
          <p14:tracePt t="65427" x="2940050" y="2451100"/>
          <p14:tracePt t="65444" x="2863850" y="2432050"/>
          <p14:tracePt t="65460" x="2787650" y="2419350"/>
          <p14:tracePt t="65477" x="2743200" y="2419350"/>
          <p14:tracePt t="65493" x="2705100" y="2413000"/>
          <p14:tracePt t="65510" x="2616200" y="2406650"/>
          <p14:tracePt t="65527" x="2584450" y="2406650"/>
          <p14:tracePt t="65544" x="2527300" y="2400300"/>
          <p14:tracePt t="65560" x="2482850" y="2400300"/>
          <p14:tracePt t="65577" x="2438400" y="2400300"/>
          <p14:tracePt t="65594" x="2387600" y="2406650"/>
          <p14:tracePt t="65610" x="2343150" y="2413000"/>
          <p14:tracePt t="65627" x="2330450" y="2413000"/>
          <p14:tracePt t="65644" x="2286000" y="2425700"/>
          <p14:tracePt t="65661" x="2279650" y="2432050"/>
          <p14:tracePt t="65677" x="2266950" y="2438400"/>
          <p14:tracePt t="65694" x="2254250" y="2438400"/>
          <p14:tracePt t="65711" x="2241550" y="2451100"/>
          <p14:tracePt t="65727" x="2235200" y="2457450"/>
          <p14:tracePt t="65744" x="2216150" y="2482850"/>
          <p14:tracePt t="65760" x="2216150" y="2501900"/>
          <p14:tracePt t="65777" x="2216150" y="2527300"/>
          <p14:tracePt t="65794" x="2216150" y="2540000"/>
          <p14:tracePt t="65811" x="2216150" y="2552700"/>
          <p14:tracePt t="65827" x="2228850" y="2571750"/>
          <p14:tracePt t="65844" x="2228850" y="2578100"/>
          <p14:tracePt t="65861" x="2235200" y="2590800"/>
          <p14:tracePt t="65877" x="2241550" y="2597150"/>
          <p14:tracePt t="65894" x="2247900" y="2609850"/>
          <p14:tracePt t="65911" x="2266950" y="2616200"/>
          <p14:tracePt t="65927" x="2273300" y="2622550"/>
          <p14:tracePt t="65944" x="2305050" y="2641600"/>
          <p14:tracePt t="65961" x="2355850" y="2660650"/>
          <p14:tracePt t="65978" x="2393950" y="2679700"/>
          <p14:tracePt t="65995" x="2438400" y="2692400"/>
          <p14:tracePt t="66011" x="2508250" y="2711450"/>
          <p14:tracePt t="66028" x="2590800" y="2717800"/>
          <p14:tracePt t="66045" x="2749550" y="2730500"/>
          <p14:tracePt t="66062" x="2870200" y="2724150"/>
          <p14:tracePt t="66078" x="2971800" y="2711450"/>
          <p14:tracePt t="66094" x="3054350" y="2686050"/>
          <p14:tracePt t="66111" x="3086100" y="2679700"/>
          <p14:tracePt t="66128" x="3111500" y="2673350"/>
          <p14:tracePt t="66145" x="3124200" y="2673350"/>
          <p14:tracePt t="66161" x="3130550" y="2673350"/>
          <p14:tracePt t="66178" x="3143250" y="2667000"/>
          <p14:tracePt t="66195" x="3162300" y="2647950"/>
          <p14:tracePt t="66211" x="3181350" y="2635250"/>
          <p14:tracePt t="66229" x="3194050" y="2628900"/>
          <p14:tracePt t="66245" x="3206750" y="2622550"/>
          <p14:tracePt t="66262" x="3219450" y="2603500"/>
          <p14:tracePt t="66278" x="3225800" y="2584450"/>
          <p14:tracePt t="66295" x="3225800" y="2578100"/>
          <p14:tracePt t="66311" x="3225800" y="2565400"/>
          <p14:tracePt t="66348" x="3219450" y="2565400"/>
          <p14:tracePt t="66364" x="3213100" y="2565400"/>
          <p14:tracePt t="66380" x="3206750" y="2565400"/>
          <p14:tracePt t="66380" x="3200400" y="2565400"/>
          <p14:tracePt t="66395" x="3187700" y="2565400"/>
          <p14:tracePt t="66395" x="3168650" y="2559050"/>
          <p14:tracePt t="66412" x="3155950" y="2559050"/>
          <p14:tracePt t="66428" x="3117850" y="2559050"/>
          <p14:tracePt t="66445" x="3079750" y="2552700"/>
          <p14:tracePt t="66462" x="3022600" y="2546350"/>
          <p14:tracePt t="66478" x="2940050" y="2540000"/>
          <p14:tracePt t="66495" x="2863850" y="2520950"/>
          <p14:tracePt t="66512" x="2781300" y="2514600"/>
          <p14:tracePt t="66529" x="2736850" y="2501900"/>
          <p14:tracePt t="66545" x="2724150" y="2501900"/>
          <p14:tracePt t="66562" x="2717800" y="2501900"/>
          <p14:tracePt t="66579" x="2698750" y="2501900"/>
          <p14:tracePt t="66595" x="2679700" y="2495550"/>
          <p14:tracePt t="66595" x="2647950" y="2489200"/>
          <p14:tracePt t="66612" x="2565400" y="2489200"/>
          <p14:tracePt t="66629" x="2533650" y="2489200"/>
          <p14:tracePt t="66646" x="2514600" y="2489200"/>
          <p14:tracePt t="66662" x="2482850" y="2489200"/>
          <p14:tracePt t="66679" x="2457450" y="2495550"/>
          <p14:tracePt t="66695" x="2432050" y="2501900"/>
          <p14:tracePt t="66712" x="2406650" y="2508250"/>
          <p14:tracePt t="66730" x="2387600" y="2514600"/>
          <p14:tracePt t="66746" x="2374900" y="2520950"/>
          <p14:tracePt t="66762" x="2368550" y="2527300"/>
          <p14:tracePt t="66796" x="2368550" y="2540000"/>
          <p14:tracePt t="66797" x="2362200" y="2552700"/>
          <p14:tracePt t="66813" x="2355850" y="2559050"/>
          <p14:tracePt t="66829" x="2355850" y="2578100"/>
          <p14:tracePt t="66846" x="2355850" y="2597150"/>
          <p14:tracePt t="66862" x="2355850" y="2609850"/>
          <p14:tracePt t="66879" x="2381250" y="2641600"/>
          <p14:tracePt t="66896" x="2393950" y="2647950"/>
          <p14:tracePt t="66913" x="2406650" y="2660650"/>
          <p14:tracePt t="66929" x="2413000" y="2660650"/>
          <p14:tracePt t="66946" x="2438400" y="2667000"/>
          <p14:tracePt t="66963" x="2470150" y="2667000"/>
          <p14:tracePt t="66979" x="2508250" y="2667000"/>
          <p14:tracePt t="66996" x="2571750" y="2667000"/>
          <p14:tracePt t="67013" x="2660650" y="2667000"/>
          <p14:tracePt t="67029" x="2870200" y="2647950"/>
          <p14:tracePt t="67046" x="2946400" y="2622550"/>
          <p14:tracePt t="67063" x="2984500" y="2609850"/>
          <p14:tracePt t="67079" x="3016250" y="2603500"/>
          <p14:tracePt t="67097" x="3041650" y="2603500"/>
          <p14:tracePt t="67113" x="3092450" y="2590800"/>
          <p14:tracePt t="67130" x="3130550" y="2578100"/>
          <p14:tracePt t="67146" x="3143250" y="2571750"/>
          <p14:tracePt t="67163" x="3155950" y="2559050"/>
          <p14:tracePt t="67180" x="3155950" y="2546350"/>
          <p14:tracePt t="67196" x="3155950" y="2540000"/>
          <p14:tracePt t="67213" x="3155950" y="2533650"/>
          <p14:tracePt t="67230" x="3155950" y="2520950"/>
          <p14:tracePt t="67268" x="3149600" y="2514600"/>
          <p14:tracePt t="67270" x="3149600" y="2508250"/>
          <p14:tracePt t="67280" x="3149600" y="2495550"/>
          <p14:tracePt t="67296" x="3130550" y="2489200"/>
          <p14:tracePt t="67313" x="3124200" y="2489200"/>
          <p14:tracePt t="67330" x="3098800" y="2482850"/>
          <p14:tracePt t="67347" x="3028950" y="2476500"/>
          <p14:tracePt t="67363" x="2857500" y="2463800"/>
          <p14:tracePt t="67380" x="2736850" y="2451100"/>
          <p14:tracePt t="67397" x="2622550" y="2438400"/>
          <p14:tracePt t="67413" x="2520950" y="2425700"/>
          <p14:tracePt t="67430" x="2343150" y="2406650"/>
          <p14:tracePt t="67447" x="2298700" y="2400300"/>
          <p14:tracePt t="67464" x="2279650" y="2400300"/>
          <p14:tracePt t="67480" x="2266950" y="2400300"/>
          <p14:tracePt t="67497" x="2260600" y="2400300"/>
          <p14:tracePt t="67514" x="2260600" y="2406650"/>
          <p14:tracePt t="67530" x="2235200" y="2425700"/>
          <p14:tracePt t="67547" x="2228850" y="2444750"/>
          <p14:tracePt t="67563" x="2203450" y="2501900"/>
          <p14:tracePt t="67581" x="2197100" y="2533650"/>
          <p14:tracePt t="67597" x="2197100" y="2559050"/>
          <p14:tracePt t="67614" x="2190750" y="2584450"/>
          <p14:tracePt t="67630" x="2190750" y="2590800"/>
          <p14:tracePt t="67647" x="2190750" y="2597150"/>
          <p14:tracePt t="67664" x="2190750" y="2616200"/>
          <p14:tracePt t="67680" x="2209800" y="2628900"/>
          <p14:tracePt t="67697" x="2222500" y="2641600"/>
          <p14:tracePt t="67714" x="2266950" y="2641600"/>
          <p14:tracePt t="67731" x="2305050" y="2641600"/>
          <p14:tracePt t="67747" x="2381250" y="2641600"/>
          <p14:tracePt t="67764" x="2508250" y="2654300"/>
          <p14:tracePt t="67780" x="2717800" y="2705100"/>
          <p14:tracePt t="67797" x="2787650" y="2717800"/>
          <p14:tracePt t="67814" x="2851150" y="2717800"/>
          <p14:tracePt t="67831" x="2914650" y="2705100"/>
          <p14:tracePt t="67848" x="2959100" y="2698750"/>
          <p14:tracePt t="67864" x="2990850" y="2686050"/>
          <p14:tracePt t="67881" x="3041650" y="2673350"/>
          <p14:tracePt t="67897" x="3073400" y="2667000"/>
          <p14:tracePt t="67914" x="3098800" y="2647950"/>
          <p14:tracePt t="67931" x="3124200" y="2635250"/>
          <p14:tracePt t="67931" x="3124200" y="2622550"/>
          <p14:tracePt t="67948" x="3136900" y="2609850"/>
          <p14:tracePt t="68044" x="3136900" y="2603500"/>
          <p14:tracePt t="68057" x="3124200" y="2584450"/>
          <p14:tracePt t="68064" x="3117850" y="2584450"/>
          <p14:tracePt t="68065" x="3098800" y="2565400"/>
          <p14:tracePt t="68081" x="3086100" y="2546350"/>
          <p14:tracePt t="68098" x="3073400" y="2546350"/>
          <p14:tracePt t="68114" x="3054350" y="2540000"/>
          <p14:tracePt t="68131" x="2997200" y="2520950"/>
          <p14:tracePt t="68149" x="2971800" y="2514600"/>
          <p14:tracePt t="68164" x="2940050" y="2501900"/>
          <p14:tracePt t="68182" x="2908300" y="2501900"/>
          <p14:tracePt t="68198" x="2882900" y="2501900"/>
          <p14:tracePt t="68215" x="2838450" y="2495550"/>
          <p14:tracePt t="68231" x="2698750" y="2470150"/>
          <p14:tracePt t="68249" x="2616200" y="2463800"/>
          <p14:tracePt t="68265" x="2514600" y="2444750"/>
          <p14:tracePt t="68282" x="2451100" y="2444750"/>
          <p14:tracePt t="68298" x="2432050" y="2444750"/>
          <p14:tracePt t="68315" x="2413000" y="2444750"/>
          <p14:tracePt t="68315" x="2406650" y="2451100"/>
          <p14:tracePt t="68332" x="2381250" y="2463800"/>
          <p14:tracePt t="68348" x="2355850" y="2470150"/>
          <p14:tracePt t="68365" x="2330450" y="2476500"/>
          <p14:tracePt t="68381" x="2317750" y="2489200"/>
          <p14:tracePt t="68398" x="2311400" y="2501900"/>
          <p14:tracePt t="68416" x="2298700" y="2514600"/>
          <p14:tracePt t="68432" x="2292350" y="2527300"/>
          <p14:tracePt t="68448" x="2286000" y="2552700"/>
          <p14:tracePt t="68465" x="2286000" y="2590800"/>
          <p14:tracePt t="68482" x="2292350" y="2603500"/>
          <p14:tracePt t="68498" x="2305050" y="2622550"/>
          <p14:tracePt t="68515" x="2311400" y="2635250"/>
          <p14:tracePt t="68532" x="2343150" y="2654300"/>
          <p14:tracePt t="68548" x="2349500" y="2654300"/>
          <p14:tracePt t="68566" x="2393950" y="2667000"/>
          <p14:tracePt t="68582" x="2457450" y="2679700"/>
          <p14:tracePt t="68599" x="2641600" y="2698750"/>
          <p14:tracePt t="68615" x="2749550" y="2698750"/>
          <p14:tracePt t="68632" x="2844800" y="2686050"/>
          <p14:tracePt t="68649" x="2952750" y="2673350"/>
          <p14:tracePt t="68666" x="3009900" y="2667000"/>
          <p14:tracePt t="68682" x="3054350" y="2660650"/>
          <p14:tracePt t="68699" x="3060700" y="2660650"/>
          <p14:tracePt t="68716" x="3073400" y="2647950"/>
          <p14:tracePt t="68732" x="3086100" y="2622550"/>
          <p14:tracePt t="68749" x="3086100" y="2616200"/>
          <p14:tracePt t="68765" x="3098800" y="2571750"/>
          <p14:tracePt t="68783" x="3098800" y="2540000"/>
          <p14:tracePt t="68799" x="3098800" y="2520950"/>
          <p14:tracePt t="68816" x="3098800" y="2501900"/>
          <p14:tracePt t="68832" x="3098800" y="2495550"/>
          <p14:tracePt t="68850" x="3092450" y="2489200"/>
          <p14:tracePt t="68866" x="3086100" y="2476500"/>
          <p14:tracePt t="68882" x="3060700" y="2476500"/>
          <p14:tracePt t="68899" x="3022600" y="2470150"/>
          <p14:tracePt t="68916" x="2984500" y="2463800"/>
          <p14:tracePt t="68933" x="2908300" y="2463800"/>
          <p14:tracePt t="68949" x="2787650" y="2463800"/>
          <p14:tracePt t="68966" x="2654300" y="2470150"/>
          <p14:tracePt t="68983" x="2565400" y="2482850"/>
          <p14:tracePt t="68999" x="2508250" y="2495550"/>
          <p14:tracePt t="69016" x="2476500" y="2501900"/>
          <p14:tracePt t="69033" x="2457450" y="2501900"/>
          <p14:tracePt t="69049" x="2438400" y="2514600"/>
          <p14:tracePt t="69066" x="2419350" y="2514600"/>
          <p14:tracePt t="69083" x="2393950" y="2533650"/>
          <p14:tracePt t="69099" x="2355850" y="2552700"/>
          <p14:tracePt t="69116" x="2343150" y="2578100"/>
          <p14:tracePt t="69156" x="2343150" y="2609850"/>
          <p14:tracePt t="69164" x="2343150" y="2628900"/>
          <p14:tracePt t="69171" x="2343150" y="2647950"/>
          <p14:tracePt t="69182" x="2349500" y="2660650"/>
          <p14:tracePt t="69228" x="2355850" y="2673350"/>
          <p14:tracePt t="69244" x="2362200" y="2673350"/>
          <p14:tracePt t="69258" x="2406650" y="2698750"/>
          <p14:tracePt t="69266" x="2451100" y="2724150"/>
          <p14:tracePt t="69267" x="2546350" y="2755900"/>
          <p14:tracePt t="69282" x="2711450" y="2781300"/>
          <p14:tracePt t="69299" x="2984500" y="2762250"/>
          <p14:tracePt t="69316" x="3136900" y="2717800"/>
          <p14:tracePt t="69333" x="3263900" y="2686050"/>
          <p14:tracePt t="69351" x="3340100" y="2660650"/>
          <p14:tracePt t="69366" x="3435350" y="2616200"/>
          <p14:tracePt t="69383" x="3454400" y="2597150"/>
          <p14:tracePt t="69400" x="3460750" y="2590800"/>
          <p14:tracePt t="69417" x="3460750" y="2565400"/>
          <p14:tracePt t="69433" x="3460750" y="2540000"/>
          <p14:tracePt t="69450" x="3448050" y="2489200"/>
          <p14:tracePt t="69467" x="3435350" y="2463800"/>
          <p14:tracePt t="69483" x="3409950" y="2438400"/>
          <p14:tracePt t="69500" x="3390900" y="2425700"/>
          <p14:tracePt t="69517" x="3371850" y="2406650"/>
          <p14:tracePt t="69534" x="3289300" y="2381250"/>
          <p14:tracePt t="69550" x="3206750" y="2368550"/>
          <p14:tracePt t="69567" x="3143250" y="2368550"/>
          <p14:tracePt t="69583" x="3092450" y="2368550"/>
          <p14:tracePt t="69600" x="3009900" y="2368550"/>
          <p14:tracePt t="69617" x="2895600" y="2368550"/>
          <p14:tracePt t="69633" x="2762250" y="2387600"/>
          <p14:tracePt t="69650" x="2527300" y="2406650"/>
          <p14:tracePt t="69667" x="2457450" y="2438400"/>
          <p14:tracePt t="69684" x="2451100" y="2444750"/>
          <p14:tracePt t="69700" x="2444750" y="2444750"/>
          <p14:tracePt t="69788" x="2444750" y="2451100"/>
          <p14:tracePt t="70079" x="0" y="0"/>
        </p14:tracePtLst>
        <p14:tracePtLst>
          <p14:tracePt t="71298" x="4127500" y="2717800"/>
          <p14:tracePt t="71380" x="4140200" y="2717800"/>
          <p14:tracePt t="71396" x="4152900" y="2717800"/>
          <p14:tracePt t="71412" x="4165600" y="2717800"/>
          <p14:tracePt t="71420" x="4184650" y="2717800"/>
          <p14:tracePt t="71429" x="4197350" y="2717800"/>
          <p14:tracePt t="71444" x="4235450" y="2717800"/>
          <p14:tracePt t="71459" x="4279900" y="2730500"/>
          <p14:tracePt t="71471" x="4337050" y="2749550"/>
          <p14:tracePt t="71492" x="4381500" y="2755900"/>
          <p14:tracePt t="71508" x="4438650" y="2762250"/>
          <p14:tracePt t="71524" x="4502150" y="2762250"/>
          <p14:tracePt t="71540" x="4521200" y="2762250"/>
          <p14:tracePt t="71556" x="4552950" y="2762250"/>
          <p14:tracePt t="71572" x="4572000" y="2762250"/>
          <p14:tracePt t="71588" x="4718050" y="2787650"/>
          <p14:tracePt t="71588" x="4794250" y="2806700"/>
          <p14:tracePt t="71604" x="5029200" y="2819400"/>
          <p14:tracePt t="71626" x="5099050" y="2819400"/>
          <p14:tracePt t="71644" x="5118100" y="2819400"/>
          <p14:tracePt t="71660" x="5124450" y="2819400"/>
          <p14:tracePt t="71700" x="5143500" y="2819400"/>
          <p14:tracePt t="71708" x="5162550" y="2825750"/>
          <p14:tracePt t="71713" x="5194300" y="2832100"/>
          <p14:tracePt t="71720" x="5283200" y="2838450"/>
          <p14:tracePt t="71737" x="5327650" y="2838450"/>
          <p14:tracePt t="71754" x="5353050" y="2838450"/>
          <p14:tracePt t="71770" x="5353050" y="2832100"/>
          <p14:tracePt t="71812" x="5353050" y="2825750"/>
          <p14:tracePt t="71820" x="5359400" y="2806700"/>
          <p14:tracePt t="71837" x="5359400" y="2794000"/>
          <p14:tracePt t="71838" x="5359400" y="2774950"/>
          <p14:tracePt t="71854" x="5359400" y="2762250"/>
          <p14:tracePt t="71871" x="5334000" y="2717800"/>
          <p14:tracePt t="71887" x="5283200" y="2686050"/>
          <p14:tracePt t="71904" x="5238750" y="2635250"/>
          <p14:tracePt t="71921" x="5213350" y="2616200"/>
          <p14:tracePt t="71937" x="5200650" y="2603500"/>
          <p14:tracePt t="71954" x="5194300" y="2590800"/>
          <p14:tracePt t="71971" x="5181600" y="2584450"/>
          <p14:tracePt t="71988" x="5162550" y="2571750"/>
          <p14:tracePt t="72004" x="5111750" y="2552700"/>
          <p14:tracePt t="72021" x="5035550" y="2514600"/>
          <p14:tracePt t="72038" x="4889500" y="2463800"/>
          <p14:tracePt t="72054" x="4819650" y="2444750"/>
          <p14:tracePt t="72071" x="4768850" y="2444750"/>
          <p14:tracePt t="72088" x="4730750" y="2438400"/>
          <p14:tracePt t="72105" x="4705350" y="2438400"/>
          <p14:tracePt t="72121" x="4648200" y="2432050"/>
          <p14:tracePt t="72138" x="4584700" y="2419350"/>
          <p14:tracePt t="72154" x="4476750" y="2413000"/>
          <p14:tracePt t="72171" x="4406900" y="2413000"/>
          <p14:tracePt t="72189" x="4394200" y="2413000"/>
          <p14:tracePt t="72205" x="4362450" y="2419350"/>
          <p14:tracePt t="72221" x="4305300" y="2438400"/>
          <p14:tracePt t="72238" x="4178300" y="2501900"/>
          <p14:tracePt t="72255" x="4095750" y="2546350"/>
          <p14:tracePt t="72271" x="4044950" y="2597150"/>
          <p14:tracePt t="72288" x="4025900" y="2622550"/>
          <p14:tracePt t="72305" x="4006850" y="2667000"/>
          <p14:tracePt t="72321" x="3981450" y="2717800"/>
          <p14:tracePt t="72338" x="3981450" y="2749550"/>
          <p14:tracePt t="72355" x="3981450" y="2762250"/>
          <p14:tracePt t="72372" x="3987800" y="2768600"/>
          <p14:tracePt t="72389" x="4000500" y="2774950"/>
          <p14:tracePt t="72405" x="4057650" y="2806700"/>
          <p14:tracePt t="72421" x="4114800" y="2819400"/>
          <p14:tracePt t="72439" x="4191000" y="2825750"/>
          <p14:tracePt t="72455" x="4273550" y="2832100"/>
          <p14:tracePt t="72472" x="4375150" y="2819400"/>
          <p14:tracePt t="72488" x="4419600" y="2813050"/>
          <p14:tracePt t="72505" x="4546600" y="2800350"/>
          <p14:tracePt t="72522" x="4641850" y="2774950"/>
          <p14:tracePt t="72538" x="4711700" y="2762250"/>
          <p14:tracePt t="72538" x="4756150" y="2743200"/>
          <p14:tracePt t="72556" x="4813300" y="2730500"/>
          <p14:tracePt t="72572" x="5029200" y="2641600"/>
          <p14:tracePt t="72588" x="5067300" y="2616200"/>
          <p14:tracePt t="72606" x="5073650" y="2609850"/>
          <p14:tracePt t="72623" x="5086350" y="2590800"/>
          <p14:tracePt t="72639" x="5099050" y="2584450"/>
          <p14:tracePt t="72655" x="5111750" y="2565400"/>
          <p14:tracePt t="72672" x="5124450" y="2546350"/>
          <p14:tracePt t="72689" x="5130800" y="2533650"/>
          <p14:tracePt t="72706" x="5130800" y="2520950"/>
          <p14:tracePt t="72722" x="5130800" y="2514600"/>
          <p14:tracePt t="72739" x="5099050" y="2476500"/>
          <p14:tracePt t="72739" x="5086350" y="2470150"/>
          <p14:tracePt t="72756" x="5073650" y="2457450"/>
          <p14:tracePt t="72772" x="5060950" y="2444750"/>
          <p14:tracePt t="72789" x="5054600" y="2444750"/>
          <p14:tracePt t="72806" x="5041900" y="2432050"/>
          <p14:tracePt t="72822" x="5010150" y="2425700"/>
          <p14:tracePt t="72839" x="4984750" y="2419350"/>
          <p14:tracePt t="72855" x="4927600" y="2419350"/>
          <p14:tracePt t="72872" x="4889500" y="2419350"/>
          <p14:tracePt t="72890" x="4845050" y="2425700"/>
          <p14:tracePt t="72906" x="4838700" y="2425700"/>
          <p14:tracePt t="73180" x="4838700" y="2432050"/>
          <p14:tracePt t="73188" x="4838700" y="2444750"/>
          <p14:tracePt t="73196" x="4838700" y="2451100"/>
          <p14:tracePt t="73206" x="4838700" y="2457450"/>
          <p14:tracePt t="73206" x="4838700" y="2476500"/>
          <p14:tracePt t="73223" x="4845050" y="2489200"/>
          <p14:tracePt t="73240" x="4851400" y="2514600"/>
          <p14:tracePt t="73277" x="4857750" y="2527300"/>
          <p14:tracePt t="73277" x="4857750" y="2540000"/>
          <p14:tracePt t="73315" x="4857750" y="2546350"/>
          <p14:tracePt t="73388" x="4857750" y="2552700"/>
          <p14:tracePt t="73492" x="4864100" y="2552700"/>
          <p14:tracePt t="73525" x="4864100" y="2559050"/>
          <p14:tracePt t="73548" x="4870450" y="2565400"/>
          <p14:tracePt t="73581" x="4870450" y="2571750"/>
          <p14:tracePt t="73581" x="4876800" y="2571750"/>
          <p14:tracePt t="73600" x="4883150" y="2578100"/>
          <p14:tracePt t="73600" x="4889500" y="2584450"/>
          <p14:tracePt t="73608" x="4895850" y="2584450"/>
          <p14:tracePt t="73625" x="4902200" y="2590800"/>
          <p14:tracePt t="73642" x="4914900" y="2590800"/>
          <p14:tracePt t="73684" x="4914900" y="2597150"/>
          <p14:tracePt t="73702" x="4921250" y="2603500"/>
          <p14:tracePt t="73702" x="4933950" y="2609850"/>
          <p14:tracePt t="73724" x="4946650" y="2616200"/>
          <p14:tracePt t="73749" x="4959350" y="2622550"/>
          <p14:tracePt t="73756" x="4972050" y="2628900"/>
          <p14:tracePt t="73768" x="4978400" y="2628900"/>
          <p14:tracePt t="73775" x="4997450" y="2635250"/>
          <p14:tracePt t="73791" x="5029200" y="2641600"/>
          <p14:tracePt t="73808" x="5086350" y="2654300"/>
          <p14:tracePt t="73825" x="5149850" y="2673350"/>
          <p14:tracePt t="73842" x="5200650" y="2686050"/>
          <p14:tracePt t="73858" x="5207000" y="2686050"/>
          <p14:tracePt t="73875" x="5219700" y="2686050"/>
          <p14:tracePt t="73875" x="5232400" y="2686050"/>
          <p14:tracePt t="73917" x="5257800" y="2686050"/>
          <p14:tracePt t="73924" x="5295900" y="2692400"/>
          <p14:tracePt t="73941" x="5308600" y="2692400"/>
          <p14:tracePt t="73942" x="5327650" y="2692400"/>
          <p14:tracePt t="73958" x="5346700" y="2698750"/>
          <p14:tracePt t="73975" x="5359400" y="2698750"/>
          <p14:tracePt t="73992" x="5378450" y="2698750"/>
          <p14:tracePt t="74008" x="5397500" y="2705100"/>
          <p14:tracePt t="74025" x="5416550" y="2711450"/>
          <p14:tracePt t="74042" x="5448300" y="2711450"/>
          <p14:tracePt t="74059" x="5461000" y="2717800"/>
          <p14:tracePt t="74076" x="5480050" y="2717800"/>
          <p14:tracePt t="74172" x="5486400" y="2717800"/>
          <p14:tracePt t="74190" x="5499100" y="2717800"/>
          <p14:tracePt t="74195" x="5549900" y="2736850"/>
          <p14:tracePt t="74209" x="5581650" y="2736850"/>
          <p14:tracePt t="74209" x="5619750" y="2736850"/>
          <p14:tracePt t="74226" x="5664200" y="2736850"/>
          <p14:tracePt t="74242" x="5727700" y="2730500"/>
          <p14:tracePt t="74258" x="5791200" y="2724150"/>
          <p14:tracePt t="74275" x="5842000" y="2724150"/>
          <p14:tracePt t="74292" x="5880100" y="2717800"/>
          <p14:tracePt t="74348" x="5886450" y="2717800"/>
          <p14:tracePt t="74367" x="5892800" y="2717800"/>
          <p14:tracePt t="74380" x="5905500" y="2717800"/>
          <p14:tracePt t="74388" x="5911850" y="2717800"/>
          <p14:tracePt t="74396" x="5924550" y="2717800"/>
          <p14:tracePt t="74408" x="5930900" y="2717800"/>
          <p14:tracePt t="74426" x="5943600" y="2717800"/>
          <p14:tracePt t="74443" x="6007100" y="2730500"/>
          <p14:tracePt t="74459" x="6108700" y="2749550"/>
          <p14:tracePt t="74476" x="6318250" y="2762250"/>
          <p14:tracePt t="74494" x="6419850" y="2768600"/>
          <p14:tracePt t="74509" x="6457950" y="2774950"/>
          <p14:tracePt t="74557" x="6464300" y="2774950"/>
          <p14:tracePt t="74564" x="6470650" y="2774950"/>
          <p14:tracePt t="74585" x="6477000" y="2774950"/>
          <p14:tracePt t="74592" x="6489700" y="2774950"/>
          <p14:tracePt t="74593" x="6508750" y="2774950"/>
          <p14:tracePt t="74609" x="6534150" y="2774950"/>
          <p14:tracePt t="74626" x="6553200" y="2774950"/>
          <p14:tracePt t="74643" x="6565900" y="2774950"/>
          <p14:tracePt t="74659" x="6578600" y="2774950"/>
          <p14:tracePt t="74659" x="6597650" y="2774950"/>
          <p14:tracePt t="74677" x="6629400" y="2774950"/>
          <p14:tracePt t="74693" x="6661150" y="2774950"/>
          <p14:tracePt t="74710" x="6680200" y="2774950"/>
          <p14:tracePt t="74781" x="6686550" y="2774950"/>
          <p14:tracePt t="74796" x="6692900" y="2774950"/>
          <p14:tracePt t="74804" x="6711950" y="2774950"/>
          <p14:tracePt t="74804" x="6731000" y="2768600"/>
          <p14:tracePt t="74828" x="6737350" y="2762250"/>
          <p14:tracePt t="74837" x="6743700" y="2762250"/>
          <p14:tracePt t="74844" x="6750050" y="2755900"/>
          <p14:tracePt t="74860" x="6756400" y="2755900"/>
          <p14:tracePt t="74892" x="6762750" y="2755900"/>
          <p14:tracePt t="74902" x="6769100" y="2755900"/>
          <p14:tracePt t="74908" x="6781800" y="2755900"/>
          <p14:tracePt t="74926" x="6788150" y="2755900"/>
          <p14:tracePt t="74927" x="6794500" y="2749550"/>
          <p14:tracePt t="74943" x="6800850" y="2749550"/>
          <p14:tracePt t="75100" x="6807200" y="2749550"/>
          <p14:tracePt t="75116" x="6813550" y="2749550"/>
          <p14:tracePt t="75124" x="6819900" y="2749550"/>
          <p14:tracePt t="75128" x="6832600" y="2749550"/>
          <p14:tracePt t="75143" x="6851650" y="2749550"/>
          <p14:tracePt t="75160" x="6858000" y="2749550"/>
          <p14:tracePt t="75177" x="6877050" y="2749550"/>
          <p14:tracePt t="75194" x="6883400" y="2749550"/>
          <p14:tracePt t="75210" x="6908800" y="2749550"/>
          <p14:tracePt t="75228" x="6972300" y="2755900"/>
          <p14:tracePt t="75244" x="7150100" y="2774950"/>
          <p14:tracePt t="75261" x="7251700" y="2781300"/>
          <p14:tracePt t="75278" x="7315200" y="2781300"/>
          <p14:tracePt t="75294" x="7366000" y="2781300"/>
          <p14:tracePt t="75311" x="7397750" y="2781300"/>
          <p14:tracePt t="75327" x="7410450" y="2774950"/>
          <p14:tracePt t="75345" x="7429500" y="2774950"/>
          <p14:tracePt t="75361" x="7448550" y="2774950"/>
          <p14:tracePt t="75378" x="7575550" y="2774950"/>
          <p14:tracePt t="75394" x="7620000" y="2774950"/>
          <p14:tracePt t="75411" x="7664450" y="2755900"/>
          <p14:tracePt t="75427" x="7708900" y="2743200"/>
          <p14:tracePt t="75444" x="7829550" y="2717800"/>
          <p14:tracePt t="75462" x="7861300" y="2717800"/>
          <p14:tracePt t="75478" x="7893050" y="2711450"/>
          <p14:tracePt t="75494" x="7912100" y="2698750"/>
          <p14:tracePt t="75511" x="7924800" y="2692400"/>
          <p14:tracePt t="75548" x="7924800" y="2686050"/>
          <p14:tracePt t="75549" x="7924800" y="2679700"/>
          <p14:tracePt t="75578" x="7931150" y="2679700"/>
          <p14:tracePt t="75579" x="7931150" y="2660650"/>
          <p14:tracePt t="75594" x="7931150" y="2635250"/>
          <p14:tracePt t="75611" x="7931150" y="2622550"/>
          <p14:tracePt t="75628" x="7937500" y="2603500"/>
          <p14:tracePt t="75645" x="7937500" y="2584450"/>
          <p14:tracePt t="75661" x="7937500" y="2578100"/>
          <p14:tracePt t="75678" x="7931150" y="2571750"/>
          <p14:tracePt t="75695" x="7924800" y="2565400"/>
          <p14:tracePt t="75711" x="7918450" y="2552700"/>
          <p14:tracePt t="75728" x="7905750" y="2546350"/>
          <p14:tracePt t="75745" x="7899400" y="2540000"/>
          <p14:tracePt t="75762" x="7893050" y="2533650"/>
          <p14:tracePt t="75778" x="7874000" y="2527300"/>
          <p14:tracePt t="75795" x="7842250" y="2520950"/>
          <p14:tracePt t="75811" x="7759700" y="2482850"/>
          <p14:tracePt t="75829" x="7677150" y="2444750"/>
          <p14:tracePt t="75845" x="7581900" y="2425700"/>
          <p14:tracePt t="75862" x="7499350" y="2400300"/>
          <p14:tracePt t="75879" x="7467600" y="2400300"/>
          <p14:tracePt t="75895" x="7435850" y="2387600"/>
          <p14:tracePt t="75913" x="7404100" y="2387600"/>
          <p14:tracePt t="75928" x="7391400" y="2387600"/>
          <p14:tracePt t="75945" x="7359650" y="2387600"/>
          <p14:tracePt t="75962" x="7340600" y="2381250"/>
          <p14:tracePt t="75978" x="7245350" y="2374900"/>
          <p14:tracePt t="75995" x="7105650" y="2368550"/>
          <p14:tracePt t="76012" x="6991350" y="2368550"/>
          <p14:tracePt t="76028" x="6883400" y="2355850"/>
          <p14:tracePt t="76045" x="6781800" y="2343150"/>
          <p14:tracePt t="76062" x="6680200" y="2311400"/>
          <p14:tracePt t="76078" x="6629400" y="2305050"/>
          <p14:tracePt t="76095" x="6616700" y="2305050"/>
          <p14:tracePt t="76156" x="6610350" y="2305050"/>
          <p14:tracePt t="76171" x="6604000" y="2305050"/>
          <p14:tracePt t="76188" x="6584950" y="2311400"/>
          <p14:tracePt t="76196" x="6572250" y="2317750"/>
          <p14:tracePt t="76197" x="6565900" y="2317750"/>
          <p14:tracePt t="76197" x="6559550" y="2330450"/>
          <p14:tracePt t="76213" x="6527800" y="2349500"/>
          <p14:tracePt t="76229" x="6508750" y="2374900"/>
          <p14:tracePt t="76246" x="6496050" y="2406650"/>
          <p14:tracePt t="76262" x="6489700" y="2438400"/>
          <p14:tracePt t="76279" x="6489700" y="2489200"/>
          <p14:tracePt t="76295" x="6477000" y="2533650"/>
          <p14:tracePt t="76312" x="6477000" y="2565400"/>
          <p14:tracePt t="76329" x="6477000" y="2590800"/>
          <p14:tracePt t="76345" x="6477000" y="2603500"/>
          <p14:tracePt t="76363" x="6477000" y="2609850"/>
          <p14:tracePt t="76379" x="6483350" y="2609850"/>
          <p14:tracePt t="76413" x="6483350" y="2616200"/>
          <p14:tracePt t="76413" x="6496050" y="2628900"/>
          <p14:tracePt t="76429" x="6515100" y="2641600"/>
          <p14:tracePt t="76446" x="6534150" y="2654300"/>
          <p14:tracePt t="76462" x="6546850" y="2654300"/>
          <p14:tracePt t="76479" x="6565900" y="2660650"/>
          <p14:tracePt t="76496" x="6584950" y="2673350"/>
          <p14:tracePt t="76513" x="6610350" y="2686050"/>
          <p14:tracePt t="76529" x="6642100" y="2692400"/>
          <p14:tracePt t="76546" x="6680200" y="2698750"/>
          <p14:tracePt t="76563" x="6692900" y="2698750"/>
          <p14:tracePt t="76579" x="6750050" y="2705100"/>
          <p14:tracePt t="76596" x="6832600" y="2711450"/>
          <p14:tracePt t="76613" x="6889750" y="2724150"/>
          <p14:tracePt t="76630" x="6997700" y="2755900"/>
          <p14:tracePt t="76646" x="7048500" y="2762250"/>
          <p14:tracePt t="76663" x="7073900" y="2774950"/>
          <p14:tracePt t="76679" x="7092950" y="2774950"/>
          <p14:tracePt t="76696" x="7112000" y="2774950"/>
          <p14:tracePt t="76713" x="7143750" y="2774950"/>
          <p14:tracePt t="76730" x="7226300" y="2774950"/>
          <p14:tracePt t="76746" x="7289800" y="2774950"/>
          <p14:tracePt t="76763" x="7334250" y="2774950"/>
          <p14:tracePt t="76780" x="7493000" y="2768600"/>
          <p14:tracePt t="76797" x="7550150" y="2743200"/>
          <p14:tracePt t="76813" x="7569200" y="2736850"/>
          <p14:tracePt t="76830" x="7581900" y="2736850"/>
          <p14:tracePt t="76846" x="7607300" y="2730500"/>
          <p14:tracePt t="76864" x="7632700" y="2730500"/>
          <p14:tracePt t="76880" x="7645400" y="2724150"/>
          <p14:tracePt t="76896" x="7670800" y="2705100"/>
          <p14:tracePt t="76913" x="7683500" y="2692400"/>
          <p14:tracePt t="76930" x="7689850" y="2673350"/>
          <p14:tracePt t="76947" x="7696200" y="2660650"/>
          <p14:tracePt t="76963" x="7696200" y="2654300"/>
          <p14:tracePt t="76980" x="7708900" y="2635250"/>
          <p14:tracePt t="76997" x="7708900" y="2622550"/>
          <p14:tracePt t="77013" x="7708900" y="2603500"/>
          <p14:tracePt t="77030" x="7708900" y="2590800"/>
          <p14:tracePt t="77047" x="7708900" y="2584450"/>
          <p14:tracePt t="77116" x="7708900" y="2578100"/>
          <p14:tracePt t="77124" x="7708900" y="2571750"/>
          <p14:tracePt t="77148" x="7702550" y="2565400"/>
          <p14:tracePt t="77156" x="7696200" y="2565400"/>
          <p14:tracePt t="77166" x="7683500" y="2552700"/>
          <p14:tracePt t="77180" x="7670800" y="2540000"/>
          <p14:tracePt t="77181" x="7613650" y="2508250"/>
          <p14:tracePt t="77197" x="7562850" y="2476500"/>
          <p14:tracePt t="77215" x="7512050" y="2457450"/>
          <p14:tracePt t="77230" x="7473950" y="2444750"/>
          <p14:tracePt t="77247" x="7454900" y="2438400"/>
          <p14:tracePt t="77264" x="7448550" y="2438400"/>
          <p14:tracePt t="77280" x="7423150" y="2438400"/>
          <p14:tracePt t="77297" x="7404100" y="2438400"/>
          <p14:tracePt t="77314" x="7334250" y="2425700"/>
          <p14:tracePt t="77331" x="7270750" y="2406650"/>
          <p14:tracePt t="77347" x="7219950" y="2406650"/>
          <p14:tracePt t="77365" x="7162800" y="2400300"/>
          <p14:tracePt t="77382" x="7143750" y="2400300"/>
          <p14:tracePt t="77398" x="7124700" y="2400300"/>
          <p14:tracePt t="77414" x="7086600" y="2406650"/>
          <p14:tracePt t="77431" x="7016750" y="2425700"/>
          <p14:tracePt t="77448" x="6883400" y="2444750"/>
          <p14:tracePt t="77464" x="6832600" y="2457450"/>
          <p14:tracePt t="77481" x="6781800" y="2476500"/>
          <p14:tracePt t="77497" x="6743700" y="2501900"/>
          <p14:tracePt t="77514" x="6711950" y="2514600"/>
          <p14:tracePt t="77531" x="6686550" y="2533650"/>
          <p14:tracePt t="77548" x="6623050" y="2578100"/>
          <p14:tracePt t="77565" x="6546850" y="2609850"/>
          <p14:tracePt t="77581" x="6521450" y="2622550"/>
          <p14:tracePt t="77598" x="6502400" y="2635250"/>
          <p14:tracePt t="77614" x="6502400" y="2647950"/>
          <p14:tracePt t="77632" x="6489700" y="2654300"/>
          <p14:tracePt t="77648" x="6483350" y="2660650"/>
          <p14:tracePt t="77664" x="6470650" y="2673350"/>
          <p14:tracePt t="77681" x="6464300" y="2679700"/>
          <p14:tracePt t="77698" x="6464300" y="2692400"/>
          <p14:tracePt t="77732" x="6457950" y="2698750"/>
          <p14:tracePt t="77764" x="6457950" y="2705100"/>
          <p14:tracePt t="77788" x="6464300" y="2705100"/>
          <p14:tracePt t="77820" x="6477000" y="2705100"/>
          <p14:tracePt t="77820" x="6496050" y="2711450"/>
          <p14:tracePt t="77836" x="6515100" y="2717800"/>
          <p14:tracePt t="77844" x="6540500" y="2730500"/>
          <p14:tracePt t="77852" x="6629400" y="2755900"/>
          <p14:tracePt t="77866" x="6743700" y="2787650"/>
          <p14:tracePt t="77882" x="6826250" y="2794000"/>
          <p14:tracePt t="77898" x="6946900" y="2806700"/>
          <p14:tracePt t="77916" x="7023100" y="2813050"/>
          <p14:tracePt t="77932" x="7080250" y="2819400"/>
          <p14:tracePt t="77948" x="7200900" y="2825750"/>
          <p14:tracePt t="77964" x="7277100" y="2825750"/>
          <p14:tracePt t="77981" x="7334250" y="2819400"/>
          <p14:tracePt t="77998" x="7391400" y="2813050"/>
          <p14:tracePt t="78015" x="7442200" y="2800350"/>
          <p14:tracePt t="78032" x="7505700" y="2787650"/>
          <p14:tracePt t="78049" x="7531100" y="2781300"/>
          <p14:tracePt t="78065" x="7550150" y="2781300"/>
          <p14:tracePt t="78082" x="7569200" y="2781300"/>
          <p14:tracePt t="78098" x="7581900" y="2774950"/>
          <p14:tracePt t="78115" x="7607300" y="2762250"/>
          <p14:tracePt t="78132" x="7620000" y="2749550"/>
          <p14:tracePt t="78150" x="7632700" y="2743200"/>
          <p14:tracePt t="78166" x="7645400" y="2730500"/>
          <p14:tracePt t="78182" x="7677150" y="2705100"/>
          <p14:tracePt t="78199" x="7689850" y="2686050"/>
          <p14:tracePt t="78215" x="7708900" y="2667000"/>
          <p14:tracePt t="78232" x="7715250" y="2647950"/>
          <p14:tracePt t="78249" x="7727950" y="2628900"/>
          <p14:tracePt t="78266" x="7727950" y="2622550"/>
          <p14:tracePt t="78282" x="7727950" y="2609850"/>
          <p14:tracePt t="78299" x="7734300" y="2597150"/>
          <p14:tracePt t="78315" x="7734300" y="2584450"/>
          <p14:tracePt t="78332" x="7734300" y="2571750"/>
          <p14:tracePt t="78349" x="7734300" y="2559050"/>
          <p14:tracePt t="78366" x="7727950" y="2540000"/>
          <p14:tracePt t="78382" x="7708900" y="2520950"/>
          <p14:tracePt t="78399" x="7696200" y="2508250"/>
          <p14:tracePt t="78416" x="7658100" y="2489200"/>
          <p14:tracePt t="78432" x="7620000" y="2463800"/>
          <p14:tracePt t="78449" x="7562850" y="2444750"/>
          <p14:tracePt t="78466" x="7461250" y="2400300"/>
          <p14:tracePt t="78482" x="7391400" y="2381250"/>
          <p14:tracePt t="78499" x="7346950" y="2374900"/>
          <p14:tracePt t="78516" x="7296150" y="2374900"/>
          <p14:tracePt t="78533" x="7245350" y="2374900"/>
          <p14:tracePt t="78549" x="7219950" y="2374900"/>
          <p14:tracePt t="78567" x="7061200" y="2381250"/>
          <p14:tracePt t="78583" x="6959600" y="2393950"/>
          <p14:tracePt t="78600" x="6870700" y="2393950"/>
          <p14:tracePt t="78616" x="6800850" y="2406650"/>
          <p14:tracePt t="78633" x="6756400" y="2419350"/>
          <p14:tracePt t="78649" x="6731000" y="2432050"/>
          <p14:tracePt t="78666" x="6686550" y="2451100"/>
          <p14:tracePt t="78683" x="6661150" y="2470150"/>
          <p14:tracePt t="78699" x="6648450" y="2495550"/>
          <p14:tracePt t="78717" x="6635750" y="2520950"/>
          <p14:tracePt t="78733" x="6623050" y="2552700"/>
          <p14:tracePt t="78772" x="6623050" y="2584450"/>
          <p14:tracePt t="78780" x="6623050" y="2590800"/>
          <p14:tracePt t="78788" x="6616700" y="2609850"/>
          <p14:tracePt t="78800" x="6616700" y="2622550"/>
          <p14:tracePt t="78816" x="6616700" y="2641600"/>
          <p14:tracePt t="78833" x="6616700" y="2660650"/>
          <p14:tracePt t="78850" x="6629400" y="2667000"/>
          <p14:tracePt t="78866" x="6629400" y="2679700"/>
          <p14:tracePt t="78883" x="6635750" y="2679700"/>
          <p14:tracePt t="78900" x="6654800" y="2686050"/>
          <p14:tracePt t="78917" x="6673850" y="2692400"/>
          <p14:tracePt t="78933" x="6718300" y="2717800"/>
          <p14:tracePt t="78950" x="6743700" y="2730500"/>
          <p14:tracePt t="78966" x="6845300" y="2749550"/>
          <p14:tracePt t="78983" x="6908800" y="2762250"/>
          <p14:tracePt t="79000" x="6972300" y="2768600"/>
          <p14:tracePt t="79017" x="7035800" y="2768600"/>
          <p14:tracePt t="79033" x="7073900" y="2768600"/>
          <p14:tracePt t="79050" x="7131050" y="2762250"/>
          <p14:tracePt t="79067" x="7188200" y="2755900"/>
          <p14:tracePt t="79083" x="7270750" y="2743200"/>
          <p14:tracePt t="79083" x="7346950" y="2736850"/>
          <p14:tracePt t="79100" x="7404100" y="2724150"/>
          <p14:tracePt t="79117" x="7435850" y="2711450"/>
          <p14:tracePt t="79134" x="7454900" y="2705100"/>
          <p14:tracePt t="79150" x="7461250" y="2698750"/>
          <p14:tracePt t="79167" x="7486650" y="2686050"/>
          <p14:tracePt t="79184" x="7499350" y="2667000"/>
          <p14:tracePt t="79200" x="7512050" y="2660650"/>
          <p14:tracePt t="79217" x="7537450" y="2635250"/>
          <p14:tracePt t="79234" x="7550150" y="2622550"/>
          <p14:tracePt t="79251" x="7556500" y="2609850"/>
          <p14:tracePt t="79267" x="7569200" y="2584450"/>
          <p14:tracePt t="79308" x="7575550" y="2578100"/>
          <p14:tracePt t="79309" x="7575550" y="2571750"/>
          <p14:tracePt t="79317" x="7575550" y="2559050"/>
          <p14:tracePt t="79334" x="7575550" y="2546350"/>
          <p14:tracePt t="79372" x="7575550" y="2533650"/>
          <p14:tracePt t="79384" x="7575550" y="2520950"/>
          <p14:tracePt t="79404" x="7575550" y="2514600"/>
          <p14:tracePt t="79404" x="7562850" y="2508250"/>
          <p14:tracePt t="79417" x="7550150" y="2482850"/>
          <p14:tracePt t="79434" x="7543800" y="2476500"/>
          <p14:tracePt t="79450" x="7543800" y="2463800"/>
          <p14:tracePt t="79484" x="7543800" y="2457450"/>
          <p14:tracePt t="79485" x="7531100" y="2457450"/>
          <p14:tracePt t="79500" x="7524750" y="2444750"/>
          <p14:tracePt t="79516" x="7493000" y="2432050"/>
          <p14:tracePt t="79533" x="7473950" y="2425700"/>
          <p14:tracePt t="79550" x="7448550" y="2413000"/>
          <p14:tracePt t="79567" x="7359650" y="2393950"/>
          <p14:tracePt t="79584" x="7283450" y="2374900"/>
          <p14:tracePt t="79600" x="7207250" y="2374900"/>
          <p14:tracePt t="79617" x="7131050" y="2374900"/>
          <p14:tracePt t="79635" x="7112000" y="2374900"/>
          <p14:tracePt t="79651" x="7086600" y="2368550"/>
          <p14:tracePt t="79668" x="7067550" y="2368550"/>
          <p14:tracePt t="79684" x="7048500" y="2368550"/>
          <p14:tracePt t="79701" x="6997700" y="2381250"/>
          <p14:tracePt t="79718" x="6953250" y="2393950"/>
          <p14:tracePt t="79734" x="6915150" y="2413000"/>
          <p14:tracePt t="79751" x="6851650" y="2438400"/>
          <p14:tracePt t="79768" x="6807200" y="2463800"/>
          <p14:tracePt t="79785" x="6769100" y="2489200"/>
          <p14:tracePt t="79801" x="6718300" y="2527300"/>
          <p14:tracePt t="79818" x="6711950" y="2540000"/>
          <p14:tracePt t="79835" x="6711950" y="2546350"/>
          <p14:tracePt t="79851" x="6699250" y="2559050"/>
          <p14:tracePt t="79892" x="6699250" y="2565400"/>
          <p14:tracePt t="79900" x="6699250" y="2584450"/>
          <p14:tracePt t="79924" x="6699250" y="2590800"/>
          <p14:tracePt t="79932" x="6699250" y="2597150"/>
          <p14:tracePt t="79951" x="6705600" y="2603500"/>
          <p14:tracePt t="79952" x="6705600" y="2609850"/>
          <p14:tracePt t="79968" x="6718300" y="2616200"/>
          <p14:tracePt t="79985" x="6731000" y="2628900"/>
          <p14:tracePt t="80002" x="6756400" y="2647950"/>
          <p14:tracePt t="80018" x="6813550" y="2673350"/>
          <p14:tracePt t="80035" x="6877050" y="2692400"/>
          <p14:tracePt t="80051" x="6946900" y="2698750"/>
          <p14:tracePt t="80051" x="6991350" y="2705100"/>
          <p14:tracePt t="80068" x="7073900" y="2717800"/>
          <p14:tracePt t="80085" x="7156450" y="2717800"/>
          <p14:tracePt t="80103" x="7302500" y="2724150"/>
          <p14:tracePt t="80118" x="7378700" y="2730500"/>
          <p14:tracePt t="80135" x="7454900" y="2730500"/>
          <p14:tracePt t="80152" x="7493000" y="2730500"/>
          <p14:tracePt t="80168" x="7550150" y="2730500"/>
          <p14:tracePt t="80185" x="7600950" y="2711450"/>
          <p14:tracePt t="80202" x="7626350" y="2698750"/>
          <p14:tracePt t="80219" x="7651750" y="2686050"/>
          <p14:tracePt t="80235" x="7670800" y="2673350"/>
          <p14:tracePt t="80276" x="7677150" y="2667000"/>
          <p14:tracePt t="80285" x="7677150" y="2660650"/>
          <p14:tracePt t="80292" x="7677150" y="2654300"/>
          <p14:tracePt t="80303" x="7677150" y="2647950"/>
          <p14:tracePt t="80320" x="7677150" y="2641600"/>
          <p14:tracePt t="80336" x="7677150" y="2635250"/>
          <p14:tracePt t="80353" x="7677150" y="2622550"/>
          <p14:tracePt t="80370" x="7664450" y="2603500"/>
          <p14:tracePt t="80386" x="7645400" y="2578100"/>
          <p14:tracePt t="80403" x="7632700" y="2565400"/>
          <p14:tracePt t="80420" x="7620000" y="2552700"/>
          <p14:tracePt t="80437" x="7600950" y="2533650"/>
          <p14:tracePt t="80453" x="7581900" y="2520950"/>
          <p14:tracePt t="80470" x="7531100" y="2482850"/>
          <p14:tracePt t="80487" x="7448550" y="2457450"/>
          <p14:tracePt t="80503" x="7404100" y="2438400"/>
          <p14:tracePt t="80520" x="7385050" y="2432050"/>
          <p14:tracePt t="80537" x="7366000" y="2425700"/>
          <p14:tracePt t="80553" x="7359650" y="2425700"/>
          <p14:tracePt t="80570" x="7346950" y="2413000"/>
          <p14:tracePt t="80605" x="7340600" y="2413000"/>
          <p14:tracePt t="80669" x="7327900" y="2413000"/>
          <p14:tracePt t="81048" x="0" y="0"/>
        </p14:tracePtLst>
        <p14:tracePtLst>
          <p14:tracePt t="81841" x="4051300" y="2914650"/>
          <p14:tracePt t="81901" x="4044950" y="2908300"/>
          <p14:tracePt t="81925" x="4044950" y="2901950"/>
          <p14:tracePt t="81949" x="4038600" y="2895600"/>
          <p14:tracePt t="81973" x="4038600" y="2889250"/>
          <p14:tracePt t="81981" x="4032250" y="2870200"/>
          <p14:tracePt t="81989" x="4019550" y="2851150"/>
          <p14:tracePt t="82022" x="4006850" y="2832100"/>
          <p14:tracePt t="82045" x="4000500" y="2832100"/>
          <p14:tracePt t="82069" x="3994150" y="2825750"/>
          <p14:tracePt t="82077" x="3987800" y="2825750"/>
          <p14:tracePt t="82085" x="3981450" y="2819400"/>
          <p14:tracePt t="82091" x="3949700" y="2800350"/>
          <p14:tracePt t="82109" x="3917950" y="2794000"/>
          <p14:tracePt t="82123" x="3905250" y="2787650"/>
          <p14:tracePt t="82141" x="3898900" y="2787650"/>
          <p14:tracePt t="82165" x="3892550" y="2787650"/>
          <p14:tracePt t="82181" x="3873500" y="2787650"/>
          <p14:tracePt t="82197" x="3841750" y="2787650"/>
          <p14:tracePt t="82213" x="3810000" y="2787650"/>
          <p14:tracePt t="82229" x="3784600" y="2787650"/>
          <p14:tracePt t="82239" x="3759200" y="2787650"/>
          <p14:tracePt t="82256" x="3733800" y="2787650"/>
          <p14:tracePt t="82273" x="3670300" y="2787650"/>
          <p14:tracePt t="82289" x="3505200" y="2768600"/>
          <p14:tracePt t="82306" x="3390900" y="2749550"/>
          <p14:tracePt t="82323" x="3270250" y="2736850"/>
          <p14:tracePt t="82340" x="3111500" y="2711450"/>
          <p14:tracePt t="82357" x="2990850" y="2705100"/>
          <p14:tracePt t="82373" x="2889250" y="2692400"/>
          <p14:tracePt t="82390" x="2813050" y="2679700"/>
          <p14:tracePt t="82406" x="2698750" y="2673350"/>
          <p14:tracePt t="82423" x="2635250" y="2667000"/>
          <p14:tracePt t="82440" x="2578100" y="2654300"/>
          <p14:tracePt t="82457" x="2527300" y="2654300"/>
          <p14:tracePt t="82473" x="2482850" y="2647950"/>
          <p14:tracePt t="82490" x="2438400" y="2641600"/>
          <p14:tracePt t="82507" x="2393950" y="2635250"/>
          <p14:tracePt t="82523" x="2298700" y="2628900"/>
          <p14:tracePt t="82540" x="2197100" y="2603500"/>
          <p14:tracePt t="82557" x="2044700" y="2584450"/>
          <p14:tracePt t="82574" x="1987550" y="2578100"/>
          <p14:tracePt t="82590" x="1949450" y="2578100"/>
          <p14:tracePt t="82607" x="1917700" y="2571750"/>
          <p14:tracePt t="82625" x="1898650" y="2571750"/>
          <p14:tracePt t="82640" x="1835150" y="2571750"/>
          <p14:tracePt t="82657" x="1790700" y="2571750"/>
          <p14:tracePt t="82674" x="1739900" y="2571750"/>
          <p14:tracePt t="82690" x="1682750" y="2571750"/>
          <p14:tracePt t="82707" x="1631950" y="2578100"/>
          <p14:tracePt t="82724" x="1574800" y="2584450"/>
          <p14:tracePt t="82740" x="1549400" y="2597150"/>
          <p14:tracePt t="82757" x="1517650" y="2616200"/>
          <p14:tracePt t="82774" x="1511300" y="2616200"/>
          <p14:tracePt t="82790" x="1479550" y="2635250"/>
          <p14:tracePt t="82807" x="1466850" y="2647950"/>
          <p14:tracePt t="82825" x="1454150" y="2647950"/>
          <p14:tracePt t="82841" x="1441450" y="2660650"/>
          <p14:tracePt t="82857" x="1441450" y="2673350"/>
          <p14:tracePt t="82874" x="1435100" y="2686050"/>
          <p14:tracePt t="82890" x="1435100" y="2711450"/>
          <p14:tracePt t="82907" x="1435100" y="2743200"/>
          <p14:tracePt t="82924" x="1435100" y="2768600"/>
          <p14:tracePt t="82941" x="1428750" y="2774950"/>
          <p14:tracePt t="82958" x="1428750" y="2787650"/>
          <p14:tracePt t="82974" x="1428750" y="2813050"/>
          <p14:tracePt t="82991" x="1441450" y="2832100"/>
          <p14:tracePt t="83007" x="1454150" y="2857500"/>
          <p14:tracePt t="83024" x="1466850" y="2889250"/>
          <p14:tracePt t="83041" x="1479550" y="2908300"/>
          <p14:tracePt t="83057" x="1492250" y="2927350"/>
          <p14:tracePt t="83074" x="1504950" y="2933700"/>
          <p14:tracePt t="83091" x="1517650" y="2940050"/>
          <p14:tracePt t="83108" x="1543050" y="2965450"/>
          <p14:tracePt t="83124" x="1600200" y="3016250"/>
          <p14:tracePt t="83141" x="1657350" y="3048000"/>
          <p14:tracePt t="83158" x="1758950" y="3105150"/>
          <p14:tracePt t="83174" x="1797050" y="3124200"/>
          <p14:tracePt t="83192" x="1816100" y="3130550"/>
          <p14:tracePt t="83208" x="1841500" y="3143250"/>
          <p14:tracePt t="83225" x="1879600" y="3162300"/>
          <p14:tracePt t="83241" x="1930400" y="3187700"/>
          <p14:tracePt t="83258" x="2006600" y="3219450"/>
          <p14:tracePt t="83275" x="2159000" y="3244850"/>
          <p14:tracePt t="83291" x="2336800" y="3263900"/>
          <p14:tracePt t="83310" x="2393950" y="3270250"/>
          <p14:tracePt t="83325" x="2571750" y="3289300"/>
          <p14:tracePt t="83342" x="2692400" y="3302000"/>
          <p14:tracePt t="83358" x="2895600" y="3327400"/>
          <p14:tracePt t="83375" x="3003550" y="3333750"/>
          <p14:tracePt t="83391" x="3092450" y="3340100"/>
          <p14:tracePt t="83408" x="3168650" y="3346450"/>
          <p14:tracePt t="83425" x="3251200" y="3352800"/>
          <p14:tracePt t="83441" x="3416300" y="3352800"/>
          <p14:tracePt t="83459" x="3511550" y="3352800"/>
          <p14:tracePt t="83475" x="3581400" y="3352800"/>
          <p14:tracePt t="83492" x="3670300" y="3346450"/>
          <p14:tracePt t="83508" x="3803650" y="3321050"/>
          <p14:tracePt t="83525" x="3873500" y="3308350"/>
          <p14:tracePt t="83542" x="3943350" y="3295650"/>
          <p14:tracePt t="83558" x="4006850" y="3282950"/>
          <p14:tracePt t="83575" x="4089400" y="3270250"/>
          <p14:tracePt t="83592" x="4203700" y="3219450"/>
          <p14:tracePt t="83608" x="4222750" y="3206750"/>
          <p14:tracePt t="83625" x="4235450" y="3181350"/>
          <p14:tracePt t="83642" x="4241800" y="3175000"/>
          <p14:tracePt t="83658" x="4254500" y="3149600"/>
          <p14:tracePt t="83675" x="4260850" y="3136900"/>
          <p14:tracePt t="83692" x="4273550" y="3111500"/>
          <p14:tracePt t="83692" x="4292600" y="3086100"/>
          <p14:tracePt t="83709" x="4305300" y="3060700"/>
          <p14:tracePt t="83726" x="4311650" y="3022600"/>
          <p14:tracePt t="83742" x="4324350" y="2984500"/>
          <p14:tracePt t="83759" x="4330700" y="2952750"/>
          <p14:tracePt t="83775" x="4337050" y="2927350"/>
          <p14:tracePt t="83792" x="4343400" y="2914650"/>
          <p14:tracePt t="83809" x="4343400" y="2908300"/>
          <p14:tracePt t="83826" x="4343400" y="2882900"/>
          <p14:tracePt t="83843" x="4343400" y="2870200"/>
          <p14:tracePt t="83859" x="4343400" y="2844800"/>
          <p14:tracePt t="83875" x="4337050" y="2832100"/>
          <p14:tracePt t="83892" x="4305300" y="2794000"/>
          <p14:tracePt t="83909" x="4267200" y="2768600"/>
          <p14:tracePt t="83926" x="4229100" y="2743200"/>
          <p14:tracePt t="83942" x="4171950" y="2717800"/>
          <p14:tracePt t="83959" x="4089400" y="2686050"/>
          <p14:tracePt t="83977" x="3994150" y="2654300"/>
          <p14:tracePt t="83992" x="3740150" y="2590800"/>
          <p14:tracePt t="84009" x="3575050" y="2546350"/>
          <p14:tracePt t="84026" x="3409950" y="2520950"/>
          <p14:tracePt t="84043" x="3289300" y="2514600"/>
          <p14:tracePt t="84059" x="3175000" y="2495550"/>
          <p14:tracePt t="84059" x="3130550" y="2495550"/>
          <p14:tracePt t="84077" x="3079750" y="2489200"/>
          <p14:tracePt t="84094" x="3009900" y="2489200"/>
          <p14:tracePt t="84109" x="2971800" y="2489200"/>
          <p14:tracePt t="84127" x="2895600" y="2495550"/>
          <p14:tracePt t="84143" x="2825750" y="2520950"/>
          <p14:tracePt t="84160" x="2711450" y="2546350"/>
          <p14:tracePt t="84176" x="2641600" y="2571750"/>
          <p14:tracePt t="84193" x="2495550" y="2609850"/>
          <p14:tracePt t="84209" x="2438400" y="2641600"/>
          <p14:tracePt t="84226" x="2400300" y="2660650"/>
          <p14:tracePt t="84243" x="2381250" y="2673350"/>
          <p14:tracePt t="84259" x="2330450" y="2705100"/>
          <p14:tracePt t="84276" x="2260600" y="2768600"/>
          <p14:tracePt t="84293" x="2247900" y="2794000"/>
          <p14:tracePt t="84310" x="2228850" y="2813050"/>
          <p14:tracePt t="84327" x="2222500" y="2832100"/>
          <p14:tracePt t="84343" x="2222500" y="2857500"/>
          <p14:tracePt t="84360" x="2216150" y="2889250"/>
          <p14:tracePt t="84376" x="2216150" y="2946400"/>
          <p14:tracePt t="84393" x="2222500" y="2965450"/>
          <p14:tracePt t="84410" x="2228850" y="2984500"/>
          <p14:tracePt t="84427" x="2241550" y="2997200"/>
          <p14:tracePt t="84443" x="2241550" y="3003550"/>
          <p14:tracePt t="84460" x="2273300" y="3016250"/>
          <p14:tracePt t="84460" x="2292350" y="3022600"/>
          <p14:tracePt t="84477" x="2336800" y="3041650"/>
          <p14:tracePt t="84494" x="2419350" y="3060700"/>
          <p14:tracePt t="84510" x="2533650" y="3086100"/>
          <p14:tracePt t="84527" x="2832100" y="3117850"/>
          <p14:tracePt t="84544" x="2990850" y="3124200"/>
          <p14:tracePt t="84560" x="3060700" y="3124200"/>
          <p14:tracePt t="84576" x="3086100" y="3124200"/>
          <p14:tracePt t="84593" x="3111500" y="3124200"/>
          <p14:tracePt t="84610" x="3130550" y="3130550"/>
          <p14:tracePt t="84626" x="3238500" y="3136900"/>
          <p14:tracePt t="84643" x="3327400" y="3136900"/>
          <p14:tracePt t="84660" x="3448050" y="3130550"/>
          <p14:tracePt t="84676" x="3632200" y="3111500"/>
          <p14:tracePt t="84693" x="3905250" y="3111500"/>
          <p14:tracePt t="84709" x="4019550" y="3105150"/>
          <p14:tracePt t="84727" x="4070350" y="3079750"/>
          <p14:tracePt t="84744" x="4095750" y="3060700"/>
          <p14:tracePt t="84760" x="4171950" y="2997200"/>
          <p14:tracePt t="84778" x="4235450" y="2940050"/>
          <p14:tracePt t="84795" x="4267200" y="2901950"/>
          <p14:tracePt t="84811" x="4286250" y="2870200"/>
          <p14:tracePt t="84827" x="4286250" y="2857500"/>
          <p14:tracePt t="84844" x="4279900" y="2825750"/>
          <p14:tracePt t="84861" x="4260850" y="2800350"/>
          <p14:tracePt t="84877" x="4222750" y="2781300"/>
          <p14:tracePt t="84894" x="4165600" y="2755900"/>
          <p14:tracePt t="84911" x="4057650" y="2717800"/>
          <p14:tracePt t="84927" x="3975100" y="2692400"/>
          <p14:tracePt t="84944" x="3930650" y="2686050"/>
          <p14:tracePt t="84961" x="3575050" y="2603500"/>
          <p14:tracePt t="84978" x="3422650" y="2584450"/>
          <p14:tracePt t="84994" x="3282950" y="2578100"/>
          <p14:tracePt t="85011" x="3149600" y="2565400"/>
          <p14:tracePt t="85028" x="2978150" y="2559050"/>
          <p14:tracePt t="85044" x="2603500" y="2552700"/>
          <p14:tracePt t="85062" x="2305050" y="2559050"/>
          <p14:tracePt t="85078" x="2159000" y="2584450"/>
          <p14:tracePt t="85094" x="2025650" y="2597150"/>
          <p14:tracePt t="85111" x="1905000" y="2603500"/>
          <p14:tracePt t="85128" x="1847850" y="2603500"/>
          <p14:tracePt t="85145" x="1828800" y="2603500"/>
          <p14:tracePt t="85161" x="1701800" y="2597150"/>
          <p14:tracePt t="85178" x="1625600" y="2590800"/>
          <p14:tracePt t="85195" x="1504950" y="2571750"/>
          <p14:tracePt t="85211" x="1339850" y="2552700"/>
          <p14:tracePt t="85228" x="1168400" y="2546350"/>
          <p14:tracePt t="85228" x="1092200" y="2546350"/>
          <p14:tracePt t="85245" x="1009650" y="2546350"/>
          <p14:tracePt t="85261" x="996950" y="2559050"/>
          <p14:tracePt t="85278" x="990600" y="2571750"/>
          <p14:tracePt t="85317" x="990600" y="2578100"/>
          <p14:tracePt t="85319" x="984250" y="2609850"/>
          <p14:tracePt t="85328" x="977900" y="2641600"/>
          <p14:tracePt t="85345" x="977900" y="2654300"/>
          <p14:tracePt t="85361" x="971550" y="2730500"/>
          <p14:tracePt t="85378" x="990600" y="2774950"/>
          <p14:tracePt t="85395" x="1016000" y="2813050"/>
          <p14:tracePt t="85411" x="1047750" y="2857500"/>
          <p14:tracePt t="85428" x="1060450" y="2870200"/>
          <p14:tracePt t="85445" x="1098550" y="2901950"/>
          <p14:tracePt t="85462" x="1162050" y="2952750"/>
          <p14:tracePt t="85479" x="1295400" y="3022600"/>
          <p14:tracePt t="85494" x="1460500" y="3092450"/>
          <p14:tracePt t="85511" x="1657350" y="3130550"/>
          <p14:tracePt t="85528" x="1866900" y="3136900"/>
          <p14:tracePt t="85545" x="1962150" y="3136900"/>
          <p14:tracePt t="85563" x="2190750" y="3124200"/>
          <p14:tracePt t="85578" x="2419350" y="3124200"/>
          <p14:tracePt t="85595" x="2527300" y="3136900"/>
          <p14:tracePt t="85612" x="2628900" y="3136900"/>
          <p14:tracePt t="85612" x="2654300" y="3136900"/>
          <p14:tracePt t="85629" x="2749550" y="3143250"/>
          <p14:tracePt t="85645" x="2901950" y="3136900"/>
          <p14:tracePt t="85663" x="3022600" y="3136900"/>
          <p14:tracePt t="85678" x="3105150" y="3130550"/>
          <p14:tracePt t="85695" x="3162300" y="3124200"/>
          <p14:tracePt t="85712" x="3194050" y="3117850"/>
          <p14:tracePt t="85729" x="3213100" y="3105150"/>
          <p14:tracePt t="85745" x="3219450" y="3098800"/>
          <p14:tracePt t="85762" x="3225800" y="3092450"/>
          <p14:tracePt t="85779" x="3225800" y="3086100"/>
          <p14:tracePt t="85963" x="0" y="0"/>
        </p14:tracePtLst>
        <p14:tracePtLst>
          <p14:tracePt t="94804" x="8026400" y="3949700"/>
          <p14:tracePt t="94956" x="8039100" y="3949700"/>
          <p14:tracePt t="94988" x="8045450" y="3949700"/>
          <p14:tracePt t="95012" x="8051800" y="3956050"/>
          <p14:tracePt t="95020" x="8064500" y="3956050"/>
          <p14:tracePt t="95044" x="8064500" y="3968750"/>
          <p14:tracePt t="95052" x="8070850" y="3968750"/>
          <p14:tracePt t="95124" x="8083550" y="3968750"/>
          <p14:tracePt t="95196" x="8083550" y="3975100"/>
          <p14:tracePt t="95220" x="8083550" y="3981450"/>
          <p14:tracePt t="95341" x="8083550" y="3994150"/>
          <p14:tracePt t="95476" x="8089900" y="3994150"/>
          <p14:tracePt t="95500" x="8096250" y="3994150"/>
          <p14:tracePt t="95621" x="8064500" y="4000500"/>
          <p14:tracePt t="95628" x="8051800" y="4000500"/>
          <p14:tracePt t="95628" x="8032750" y="4000500"/>
          <p14:tracePt t="95645" x="8007350" y="4006850"/>
          <p14:tracePt t="95645" x="7975600" y="4013200"/>
          <p14:tracePt t="95662" x="7931150" y="4013200"/>
          <p14:tracePt t="95678" x="7899400" y="4013200"/>
          <p14:tracePt t="95695" x="7886700" y="4013200"/>
          <p14:tracePt t="95837" x="7893050" y="4013200"/>
          <p14:tracePt t="95844" x="7899400" y="4013200"/>
          <p14:tracePt t="95852" x="7912100" y="4019550"/>
          <p14:tracePt t="95860" x="7931150" y="4019550"/>
          <p14:tracePt t="95878" x="7937500" y="4019550"/>
          <p14:tracePt t="95879" x="7956550" y="4019550"/>
          <p14:tracePt t="95895" x="7988300" y="4032250"/>
          <p14:tracePt t="95912" x="8007350" y="4032250"/>
          <p14:tracePt t="95948" x="8013700" y="4032250"/>
          <p14:tracePt t="95972" x="8020050" y="4032250"/>
          <p14:tracePt t="95980" x="8045450" y="4032250"/>
          <p14:tracePt t="96004" x="8064500" y="4032250"/>
          <p14:tracePt t="96013" x="8070850" y="4032250"/>
          <p14:tracePt t="96116" x="8064500" y="4038600"/>
          <p14:tracePt t="96220" x="8077200" y="4038600"/>
          <p14:tracePt t="96228" x="8083550" y="4038600"/>
          <p14:tracePt t="96236" x="8096250" y="4038600"/>
          <p14:tracePt t="96245" x="8108950" y="4038600"/>
          <p14:tracePt t="96251" x="8115300" y="4038600"/>
          <p14:tracePt t="96412" x="8108950" y="4044950"/>
          <p14:tracePt t="96420" x="8102600" y="4044950"/>
          <p14:tracePt t="96444" x="8089900" y="4044950"/>
          <p14:tracePt t="96596" x="8096250" y="4044950"/>
          <p14:tracePt t="96612" x="8102600" y="4044950"/>
          <p14:tracePt t="96622" x="8108950" y="4044950"/>
          <p14:tracePt t="96623" x="8128000" y="4044950"/>
          <p14:tracePt t="96630" x="8235950" y="4051300"/>
          <p14:tracePt t="96647" x="8331200" y="4064000"/>
          <p14:tracePt t="96663" x="8407400" y="4076700"/>
          <p14:tracePt t="96680" x="8464550" y="4076700"/>
          <p14:tracePt t="96696" x="8477250" y="4076700"/>
          <p14:tracePt t="96828" x="8483600" y="4076700"/>
          <p14:tracePt t="97436" x="8483600" y="4083050"/>
          <p14:tracePt t="97741" x="8477250" y="4089400"/>
          <p14:tracePt t="97748" x="8470900" y="4095750"/>
          <p14:tracePt t="97765" x="8464550" y="4102100"/>
          <p14:tracePt t="97766" x="8458200" y="4102100"/>
          <p14:tracePt t="97782" x="8432800" y="4121150"/>
          <p14:tracePt t="97799" x="8401050" y="4127500"/>
          <p14:tracePt t="97816" x="8356600" y="4140200"/>
          <p14:tracePt t="97833" x="8197850" y="4165600"/>
          <p14:tracePt t="97850" x="8077200" y="4171950"/>
          <p14:tracePt t="97866" x="7950200" y="4171950"/>
          <p14:tracePt t="97883" x="7715250" y="4152900"/>
          <p14:tracePt t="97900" x="6953250" y="3981450"/>
          <p14:tracePt t="97916" x="6064250" y="3810000"/>
          <p14:tracePt t="97934" x="5778500" y="3778250"/>
          <p14:tracePt t="97949" x="5594350" y="3771900"/>
          <p14:tracePt t="97966" x="5473700" y="3765550"/>
          <p14:tracePt t="97983" x="5384800" y="3759200"/>
          <p14:tracePt t="98000" x="5264150" y="3746500"/>
          <p14:tracePt t="98016" x="5092700" y="3721100"/>
          <p14:tracePt t="98033" x="4826000" y="3689350"/>
          <p14:tracePt t="98050" x="4705350" y="3683000"/>
          <p14:tracePt t="98066" x="4597400" y="3670300"/>
          <p14:tracePt t="98083" x="4502150" y="3651250"/>
          <p14:tracePt t="98100" x="4394200" y="3638550"/>
          <p14:tracePt t="98100" x="4324350" y="3625850"/>
          <p14:tracePt t="98117" x="4191000" y="3613150"/>
          <p14:tracePt t="98133" x="4070350" y="3594100"/>
          <p14:tracePt t="98150" x="3917950" y="3587750"/>
          <p14:tracePt t="98168" x="3841750" y="3581400"/>
          <p14:tracePt t="98183" x="3714750" y="3556000"/>
          <p14:tracePt t="98200" x="3562350" y="3530600"/>
          <p14:tracePt t="98217" x="3486150" y="3524250"/>
          <p14:tracePt t="98233" x="3340100" y="3517900"/>
          <p14:tracePt t="98250" x="3314700" y="3517900"/>
          <p14:tracePt t="98267" x="3302000" y="3517900"/>
          <p14:tracePt t="98283" x="3289300" y="3517900"/>
          <p14:tracePt t="98300" x="3244850" y="3517900"/>
          <p14:tracePt t="98317" x="3206750" y="3517900"/>
          <p14:tracePt t="98333" x="3200400" y="3517900"/>
          <p14:tracePt t="98350" x="3194050" y="3517900"/>
          <p14:tracePt t="98405" x="3187700" y="3517900"/>
          <p14:tracePt t="98414" x="3187700" y="3511550"/>
          <p14:tracePt t="98429" x="3181350" y="3511550"/>
          <p14:tracePt t="98436" x="3175000" y="3505200"/>
          <p14:tracePt t="98450" x="3168650" y="3505200"/>
          <p14:tracePt t="98451" x="3162300" y="3505200"/>
          <p14:tracePt t="98467" x="3149600" y="3498850"/>
          <p14:tracePt t="98484" x="0" y="0"/>
        </p14:tracePtLst>
        <p14:tracePtLst>
          <p14:tracePt t="102998" x="1600200" y="3378200"/>
          <p14:tracePt t="103093" x="1631950" y="3378200"/>
          <p14:tracePt t="103101" x="1663700" y="3378200"/>
          <p14:tracePt t="103117" x="1771650" y="3403600"/>
          <p14:tracePt t="103125" x="1892300" y="3429000"/>
          <p14:tracePt t="103134" x="1968500" y="3441700"/>
          <p14:tracePt t="103149" x="2127250" y="3454400"/>
          <p14:tracePt t="103160" x="2228850" y="3473450"/>
          <p14:tracePt t="103175" x="2266950" y="3479800"/>
          <p14:tracePt t="103192" x="2273300" y="3479800"/>
          <p14:tracePt t="103208" x="2279650" y="3479800"/>
          <p14:tracePt t="103225" x="2305050" y="3486150"/>
          <p14:tracePt t="103242" x="2349500" y="3492500"/>
          <p14:tracePt t="103258" x="2387600" y="3498850"/>
          <p14:tracePt t="103275" x="2603500" y="3517900"/>
          <p14:tracePt t="103292" x="2819400" y="3543300"/>
          <p14:tracePt t="103310" x="2952750" y="3562350"/>
          <p14:tracePt t="103325" x="3130550" y="3587750"/>
          <p14:tracePt t="103342" x="3371850" y="3606800"/>
          <p14:tracePt t="103358" x="3416300" y="3613150"/>
          <p14:tracePt t="103445" x="3416300" y="3625850"/>
          <p14:tracePt t="103454" x="3403600" y="3638550"/>
          <p14:tracePt t="103458" x="3390900" y="3644900"/>
          <p14:tracePt t="103477" x="3371850" y="3657600"/>
          <p14:tracePt t="103477" x="3346450" y="3670300"/>
          <p14:tracePt t="103492" x="3149600" y="3721100"/>
          <p14:tracePt t="103509" x="3060700" y="3740150"/>
          <p14:tracePt t="103525" x="2952750" y="3752850"/>
          <p14:tracePt t="103542" x="2819400" y="3759200"/>
          <p14:tracePt t="103559" x="2698750" y="3771900"/>
          <p14:tracePt t="103576" x="2584450" y="3784600"/>
          <p14:tracePt t="103592" x="2444750" y="3803650"/>
          <p14:tracePt t="103609" x="2368550" y="3803650"/>
          <p14:tracePt t="103625" x="2286000" y="3803650"/>
          <p14:tracePt t="103642" x="2216150" y="3797300"/>
          <p14:tracePt t="103659" x="2184400" y="3797300"/>
          <p14:tracePt t="103676" x="2019300" y="3765550"/>
          <p14:tracePt t="103692" x="1809750" y="3746500"/>
          <p14:tracePt t="103709" x="1708150" y="3740150"/>
          <p14:tracePt t="103797" x="1695450" y="3740150"/>
          <p14:tracePt t="104029" x="1689100" y="3740150"/>
          <p14:tracePt t="104036" x="1676400" y="3746500"/>
          <p14:tracePt t="104053" x="1663700" y="3752850"/>
          <p14:tracePt t="104061" x="1657350" y="3752850"/>
          <p14:tracePt t="104101" x="1651000" y="3759200"/>
          <p14:tracePt t="104109" x="1638300" y="3765550"/>
          <p14:tracePt t="104117" x="1625600" y="3771900"/>
          <p14:tracePt t="104126" x="1612900" y="3778250"/>
          <p14:tracePt t="104126" x="1574800" y="3790950"/>
          <p14:tracePt t="104143" x="1530350" y="3790950"/>
          <p14:tracePt t="104160" x="1498600" y="3810000"/>
          <p14:tracePt t="104176" x="1485900" y="3810000"/>
          <p14:tracePt t="104193" x="1479550" y="3810000"/>
          <p14:tracePt t="104210" x="1473200" y="3810000"/>
          <p14:tracePt t="104253" x="1460500" y="3816350"/>
          <p14:tracePt t="104269" x="1454150" y="3816350"/>
          <p14:tracePt t="104285" x="1447800" y="3816350"/>
          <p14:tracePt t="104308" x="1441450" y="3816350"/>
          <p14:tracePt t="104349" x="1435100" y="3816350"/>
          <p14:tracePt t="104364" x="1422400" y="3816350"/>
          <p14:tracePt t="104380" x="1409700" y="3816350"/>
          <p14:tracePt t="104452" x="1409700" y="3822700"/>
          <p14:tracePt t="104781" x="1397000" y="3822700"/>
          <p14:tracePt t="104821" x="1384300" y="3822700"/>
          <p14:tracePt t="104900" x="1377950" y="3822700"/>
          <p14:tracePt t="104917" x="1371600" y="3829050"/>
          <p14:tracePt t="104924" x="1365250" y="3829050"/>
          <p14:tracePt t="104933" x="1352550" y="3829050"/>
          <p14:tracePt t="104944" x="1346200" y="3829050"/>
          <p14:tracePt t="104961" x="1339850" y="3829050"/>
          <p14:tracePt t="105093" x="1327150" y="3829050"/>
          <p14:tracePt t="105284" x="1320800" y="3829050"/>
          <p14:tracePt t="105725" x="1314450" y="3829050"/>
          <p14:tracePt t="105820" x="1308100" y="3822700"/>
          <p14:tracePt t="105828" x="1301750" y="3816350"/>
          <p14:tracePt t="105884" x="1301750" y="3810000"/>
          <p14:tracePt t="105884" x="1295400" y="3810000"/>
          <p14:tracePt t="105908" x="1295400" y="3803650"/>
          <p14:tracePt t="106053" x="1295400" y="3797300"/>
          <p14:tracePt t="106076" x="1295400" y="3790950"/>
          <p14:tracePt t="106101" x="1301750" y="3790950"/>
          <p14:tracePt t="106101" x="1314450" y="3790950"/>
          <p14:tracePt t="106116" x="1320800" y="3790950"/>
          <p14:tracePt t="106124" x="1333500" y="3784600"/>
          <p14:tracePt t="106139" x="1339850" y="3784600"/>
          <p14:tracePt t="106140" x="1346200" y="3784600"/>
          <p14:tracePt t="106146" x="1365250" y="3778250"/>
          <p14:tracePt t="106163" x="1390650" y="3778250"/>
          <p14:tracePt t="106181" x="1397000" y="3778250"/>
          <p14:tracePt t="106196" x="1422400" y="3771900"/>
          <p14:tracePt t="106213" x="1447800" y="3771900"/>
          <p14:tracePt t="106230" x="1454150" y="3771900"/>
          <p14:tracePt t="106268" x="1460500" y="3771900"/>
          <p14:tracePt t="106300" x="1466850" y="3771900"/>
          <p14:tracePt t="106517" x="1479550" y="3771900"/>
          <p14:tracePt t="106541" x="1492250" y="3778250"/>
          <p14:tracePt t="106549" x="1543050" y="3790950"/>
          <p14:tracePt t="106563" x="1562100" y="3797300"/>
          <p14:tracePt t="106564" x="1625600" y="3810000"/>
          <p14:tracePt t="106580" x="1651000" y="3816350"/>
          <p14:tracePt t="106597" x="1670050" y="3816350"/>
          <p14:tracePt t="106614" x="1676400" y="3816350"/>
          <p14:tracePt t="106630" x="1682750" y="3816350"/>
          <p14:tracePt t="106647" x="1689100" y="3816350"/>
          <p14:tracePt t="106684" x="1695450" y="3816350"/>
          <p14:tracePt t="106685" x="1701800" y="3816350"/>
          <p14:tracePt t="106716" x="1714500" y="3816350"/>
          <p14:tracePt t="106717" x="1733550" y="3816350"/>
          <p14:tracePt t="106731" x="1746250" y="3822700"/>
          <p14:tracePt t="106747" x="1765300" y="3822700"/>
          <p14:tracePt t="107101" x="1771650" y="3822700"/>
          <p14:tracePt t="107116" x="1778000" y="3822700"/>
          <p14:tracePt t="107124" x="1803400" y="3822700"/>
          <p14:tracePt t="107140" x="1835150" y="3822700"/>
          <p14:tracePt t="107149" x="1847850" y="3822700"/>
          <p14:tracePt t="107149" x="1911350" y="3822700"/>
          <p14:tracePt t="107165" x="1949450" y="3822700"/>
          <p14:tracePt t="107181" x="1974850" y="3822700"/>
          <p14:tracePt t="107198" x="1987550" y="3822700"/>
          <p14:tracePt t="107215" x="1993900" y="3822700"/>
          <p14:tracePt t="107340" x="2000250" y="3822700"/>
          <p14:tracePt t="107445" x="2012950" y="3822700"/>
          <p14:tracePt t="107452" x="2025650" y="3822700"/>
          <p14:tracePt t="107476" x="2032000" y="3822700"/>
          <p14:tracePt t="107484" x="2051050" y="3822700"/>
          <p14:tracePt t="107498" x="2070100" y="3822700"/>
          <p14:tracePt t="107499" x="2089150" y="3822700"/>
          <p14:tracePt t="107515" x="2197100" y="3829050"/>
          <p14:tracePt t="107532" x="2311400" y="3835400"/>
          <p14:tracePt t="107549" x="2406650" y="3841750"/>
          <p14:tracePt t="107565" x="2413000" y="3841750"/>
          <p14:tracePt t="107740" x="2419350" y="3841750"/>
          <p14:tracePt t="107748" x="2425700" y="3841750"/>
          <p14:tracePt t="107756" x="2432050" y="3841750"/>
          <p14:tracePt t="107764" x="2476500" y="3848100"/>
          <p14:tracePt t="107782" x="2501900" y="3848100"/>
          <p14:tracePt t="107783" x="2552700" y="3854450"/>
          <p14:tracePt t="107800" x="2609850" y="3854450"/>
          <p14:tracePt t="107816" x="2628900" y="3860800"/>
          <p14:tracePt t="107833" x="2635250" y="3860800"/>
          <p14:tracePt t="107877" x="2641600" y="3860800"/>
          <p14:tracePt t="107916" x="2647950" y="3860800"/>
          <p14:tracePt t="107988" x="2654300" y="3860800"/>
          <p14:tracePt t="108003" x="2660650" y="3860800"/>
          <p14:tracePt t="108020" x="2667000" y="3860800"/>
          <p14:tracePt t="108028" x="2673350" y="3860800"/>
          <p14:tracePt t="108052" x="2673350" y="3854450"/>
          <p14:tracePt t="108053" x="2679700" y="3854450"/>
          <p14:tracePt t="108066" x="2686050" y="3848100"/>
          <p14:tracePt t="108083" x="2692400" y="3848100"/>
          <p14:tracePt t="108099" x="2724150" y="3841750"/>
          <p14:tracePt t="108115" x="2787650" y="3835400"/>
          <p14:tracePt t="108133" x="2832100" y="3829050"/>
          <p14:tracePt t="108149" x="2876550" y="3822700"/>
          <p14:tracePt t="108166" x="2952750" y="3816350"/>
          <p14:tracePt t="108184" x="3003550" y="3810000"/>
          <p14:tracePt t="108200" x="3022600" y="3810000"/>
          <p14:tracePt t="108217" x="3054350" y="3803650"/>
          <p14:tracePt t="108233" x="3073400" y="3797300"/>
          <p14:tracePt t="108250" x="3086100" y="3790950"/>
          <p14:tracePt t="108266" x="3098800" y="3784600"/>
          <p14:tracePt t="108316" x="3111500" y="3784600"/>
          <p14:tracePt t="108342" x="3124200" y="3778250"/>
          <p14:tracePt t="108436" x="3130550" y="3778250"/>
          <p14:tracePt t="108452" x="3136900" y="3778250"/>
          <p14:tracePt t="108460" x="3143250" y="3771900"/>
          <p14:tracePt t="108468" x="3149600" y="3771900"/>
          <p14:tracePt t="108476" x="3155950" y="3771900"/>
          <p14:tracePt t="108500" x="3168650" y="3771900"/>
          <p14:tracePt t="108748" x="3155950" y="3771900"/>
          <p14:tracePt t="108760" x="3149600" y="3771900"/>
          <p14:tracePt t="108761" x="3136900" y="3765550"/>
          <p14:tracePt t="108767" x="3054350" y="3752850"/>
          <p14:tracePt t="108784" x="2952750" y="3727450"/>
          <p14:tracePt t="108801" x="2787650" y="3689350"/>
          <p14:tracePt t="108818" x="2578100" y="3632200"/>
          <p14:tracePt t="108834" x="2413000" y="3606800"/>
          <p14:tracePt t="108852" x="2286000" y="3581400"/>
          <p14:tracePt t="108867" x="2279650" y="3581400"/>
          <p14:tracePt t="109218" x="0" y="0"/>
        </p14:tracePtLst>
        <p14:tracePtLst>
          <p14:tracePt t="113476" x="1479550" y="4038600"/>
          <p14:tracePt t="113548" x="1473200" y="4038600"/>
          <p14:tracePt t="113564" x="1473200" y="4032250"/>
          <p14:tracePt t="113565" x="1460500" y="4032250"/>
          <p14:tracePt t="113575" x="1454150" y="4032250"/>
          <p14:tracePt t="113592" x="1441450" y="4032250"/>
          <p14:tracePt t="113608" x="1397000" y="4025900"/>
          <p14:tracePt t="113625" x="1339850" y="4013200"/>
          <p14:tracePt t="113642" x="1238250" y="4006850"/>
          <p14:tracePt t="113658" x="1149350" y="3994150"/>
          <p14:tracePt t="113676" x="1066800" y="3994150"/>
          <p14:tracePt t="113693" x="1028700" y="3994150"/>
          <p14:tracePt t="113748" x="1016000" y="3994150"/>
          <p14:tracePt t="113788" x="1009650" y="3994150"/>
          <p14:tracePt t="113844" x="1003300" y="3994150"/>
          <p14:tracePt t="113852" x="996950" y="3994150"/>
          <p14:tracePt t="113868" x="984250" y="3994150"/>
          <p14:tracePt t="113876" x="965200" y="3994150"/>
          <p14:tracePt t="113877" x="933450" y="3994150"/>
          <p14:tracePt t="113893" x="920750" y="3994150"/>
          <p14:tracePt t="113909" x="914400" y="3994150"/>
          <p14:tracePt t="113926" x="901700" y="4000500"/>
          <p14:tracePt t="113972" x="895350" y="4000500"/>
          <p14:tracePt t="113980" x="889000" y="4013200"/>
          <p14:tracePt t="113997" x="876300" y="4019550"/>
          <p14:tracePt t="114004" x="876300" y="4025900"/>
          <p14:tracePt t="114012" x="863600" y="4038600"/>
          <p14:tracePt t="114026" x="857250" y="4057650"/>
          <p14:tracePt t="114042" x="857250" y="4083050"/>
          <p14:tracePt t="114059" x="857250" y="4102100"/>
          <p14:tracePt t="114236" x="857250" y="4108450"/>
          <p14:tracePt t="114260" x="850900" y="4114800"/>
          <p14:tracePt t="114276" x="844550" y="4121150"/>
          <p14:tracePt t="114493" x="844550" y="4127500"/>
          <p14:tracePt t="114516" x="844550" y="4140200"/>
          <p14:tracePt t="114524" x="850900" y="4146550"/>
          <p14:tracePt t="114527" x="895350" y="4191000"/>
          <p14:tracePt t="114543" x="920750" y="4210050"/>
          <p14:tracePt t="114560" x="958850" y="4235450"/>
          <p14:tracePt t="114577" x="990600" y="4248150"/>
          <p14:tracePt t="114685" x="996950" y="4248150"/>
          <p14:tracePt t="114724" x="996950" y="4241800"/>
          <p14:tracePt t="114743" x="1003300" y="4235450"/>
          <p14:tracePt t="114780" x="1003300" y="4229100"/>
          <p14:tracePt t="114988" x="1016000" y="4229100"/>
          <p14:tracePt t="115009" x="1022350" y="4229100"/>
          <p14:tracePt t="115020" x="1035050" y="4229100"/>
          <p14:tracePt t="115036" x="1047750" y="4229100"/>
          <p14:tracePt t="115042" x="1079500" y="4222750"/>
          <p14:tracePt t="115061" x="1092200" y="4222750"/>
          <p14:tracePt t="115061" x="1136650" y="4222750"/>
          <p14:tracePt t="115078" x="1162050" y="4222750"/>
          <p14:tracePt t="115094" x="1200150" y="4222750"/>
          <p14:tracePt t="115111" x="1225550" y="4222750"/>
          <p14:tracePt t="115277" x="1238250" y="4222750"/>
          <p14:tracePt t="115293" x="1244600" y="4222750"/>
          <p14:tracePt t="115301" x="1257300" y="4216400"/>
          <p14:tracePt t="115309" x="1263650" y="4210050"/>
          <p14:tracePt t="115312" x="1282700" y="4210050"/>
          <p14:tracePt t="115329" x="1308100" y="4203700"/>
          <p14:tracePt t="115346" x="1327150" y="4203700"/>
          <p14:tracePt t="115362" x="1333500" y="4203700"/>
          <p14:tracePt t="115379" x="1339850" y="4203700"/>
          <p14:tracePt t="115396" x="1352550" y="4203700"/>
          <p14:tracePt t="115413" x="1358900" y="4203700"/>
          <p14:tracePt t="115429" x="1365250" y="4203700"/>
          <p14:tracePt t="115446" x="1377950" y="4203700"/>
          <p14:tracePt t="115463" x="1390650" y="4203700"/>
          <p14:tracePt t="115479" x="1416050" y="4203700"/>
          <p14:tracePt t="115496" x="1435100" y="4203700"/>
          <p14:tracePt t="115512" x="1441450" y="4203700"/>
          <p14:tracePt t="115581" x="1447800" y="4203700"/>
          <p14:tracePt t="115597" x="1460500" y="4203700"/>
          <p14:tracePt t="115605" x="1479550" y="4203700"/>
          <p14:tracePt t="115613" x="1511300" y="4203700"/>
          <p14:tracePt t="115629" x="1536700" y="4203700"/>
          <p14:tracePt t="115629" x="1549400" y="4203700"/>
          <p14:tracePt t="115646" x="1587500" y="4210050"/>
          <p14:tracePt t="115664" x="1619250" y="4216400"/>
          <p14:tracePt t="115680" x="1651000" y="4222750"/>
          <p14:tracePt t="115695" x="1695450" y="4222750"/>
          <p14:tracePt t="115712" x="1714500" y="4222750"/>
          <p14:tracePt t="115912" x="1727200" y="4222750"/>
          <p14:tracePt t="116061" x="1733550" y="4222750"/>
          <p14:tracePt t="116077" x="1746250" y="4222750"/>
          <p14:tracePt t="116085" x="1765300" y="4222750"/>
          <p14:tracePt t="116093" x="1778000" y="4222750"/>
          <p14:tracePt t="116097" x="1828800" y="4222750"/>
          <p14:tracePt t="116114" x="1854200" y="4216400"/>
          <p14:tracePt t="116130" x="1873250" y="4216400"/>
          <p14:tracePt t="116147" x="1892300" y="4210050"/>
          <p14:tracePt t="116189" x="1898650" y="4210050"/>
          <p14:tracePt t="116197" x="1905000" y="4210050"/>
          <p14:tracePt t="116205" x="1949450" y="4210050"/>
          <p14:tracePt t="116215" x="2006600" y="4203700"/>
          <p14:tracePt t="116230" x="2044700" y="4203700"/>
          <p14:tracePt t="116247" x="2063750" y="4203700"/>
          <p14:tracePt t="116264" x="2070100" y="4203700"/>
          <p14:tracePt t="116281" x="2082800" y="4203700"/>
          <p14:tracePt t="116297" x="2089150" y="4203700"/>
          <p14:tracePt t="116314" x="2101850" y="4203700"/>
          <p14:tracePt t="116330" x="2120900" y="4203700"/>
          <p14:tracePt t="116347" x="2139950" y="4203700"/>
          <p14:tracePt t="116437" x="2152650" y="4203700"/>
          <p14:tracePt t="116445" x="2159000" y="4203700"/>
          <p14:tracePt t="116445" x="2171700" y="4203700"/>
          <p14:tracePt t="116453" x="2190750" y="4203700"/>
          <p14:tracePt t="116464" x="2247900" y="4203700"/>
          <p14:tracePt t="116481" x="2279650" y="4203700"/>
          <p14:tracePt t="116497" x="2292350" y="4203700"/>
          <p14:tracePt t="116514" x="2298700" y="4203700"/>
          <p14:tracePt t="116531" x="2317750" y="4203700"/>
          <p14:tracePt t="116548" x="2374900" y="4216400"/>
          <p14:tracePt t="116564" x="2432050" y="4222750"/>
          <p14:tracePt t="116581" x="2520950" y="4229100"/>
          <p14:tracePt t="116598" x="2597150" y="4229100"/>
          <p14:tracePt t="116615" x="2609850" y="4229100"/>
          <p14:tracePt t="116869" x="2616200" y="4229100"/>
          <p14:tracePt t="116926" x="2628900" y="4229100"/>
          <p14:tracePt t="116933" x="2635250" y="4229100"/>
          <p14:tracePt t="116940" x="2654300" y="4229100"/>
          <p14:tracePt t="116949" x="2679700" y="4229100"/>
          <p14:tracePt t="116949" x="2724150" y="4229100"/>
          <p14:tracePt t="116965" x="2800350" y="4229100"/>
          <p14:tracePt t="116982" x="2819400" y="4229100"/>
          <p14:tracePt t="116998" x="2940050" y="4216400"/>
          <p14:tracePt t="117015" x="2978150" y="4210050"/>
          <p14:tracePt t="117032" x="2990850" y="4210050"/>
          <p14:tracePt t="117048" x="3003550" y="4203700"/>
          <p14:tracePt t="117065" x="3028950" y="4191000"/>
          <p14:tracePt t="117082" x="3060700" y="4184650"/>
          <p14:tracePt t="117099" x="3067050" y="4178300"/>
          <p14:tracePt t="117115" x="3079750" y="4171950"/>
          <p14:tracePt t="117132" x="3086100" y="4171950"/>
          <p14:tracePt t="117197" x="3092450" y="4171950"/>
          <p14:tracePt t="117205" x="3105150" y="4165600"/>
          <p14:tracePt t="117215" x="3111500" y="4165600"/>
          <p14:tracePt t="117216" x="3143250" y="4159250"/>
          <p14:tracePt t="117232" x="3162300" y="4159250"/>
          <p14:tracePt t="117249" x="3175000" y="4159250"/>
          <p14:tracePt t="117265" x="3181350" y="4152900"/>
          <p14:tracePt t="117282" x="3194050" y="4152900"/>
          <p14:tracePt t="117317" x="3200400" y="4152900"/>
          <p14:tracePt t="117341" x="3206750" y="4152900"/>
          <p14:tracePt t="117349" x="3213100" y="4146550"/>
          <p14:tracePt t="117381" x="3225800" y="4146550"/>
          <p14:tracePt t="117405" x="3232150" y="4146550"/>
          <p14:tracePt t="117421" x="3244850" y="4146550"/>
          <p14:tracePt t="117445" x="3251200" y="4146550"/>
          <p14:tracePt t="117461" x="3257550" y="4146550"/>
          <p14:tracePt t="117477" x="3270250" y="4146550"/>
          <p14:tracePt t="117485" x="3282950" y="4146550"/>
          <p14:tracePt t="117499" x="3295650" y="4140200"/>
          <p14:tracePt t="117501" x="3321050" y="4140200"/>
          <p14:tracePt t="117516" x="3352800" y="4140200"/>
          <p14:tracePt t="117516" x="3371850" y="4140200"/>
          <p14:tracePt t="117533" x="3390900" y="4140200"/>
          <p14:tracePt t="117549" x="3448050" y="4140200"/>
          <p14:tracePt t="117566" x="3524250" y="4133850"/>
          <p14:tracePt t="117583" x="3625850" y="4095750"/>
          <p14:tracePt t="117599" x="3714750" y="4064000"/>
          <p14:tracePt t="117616" x="3752850" y="4051300"/>
          <p14:tracePt t="117917" x="3740150" y="4051300"/>
          <p14:tracePt t="117942" x="3740150" y="4057650"/>
          <p14:tracePt t="117949" x="3733800" y="4057650"/>
          <p14:tracePt t="118189" x="3740150" y="4057650"/>
          <p14:tracePt t="118201" x="3746500" y="4044950"/>
          <p14:tracePt t="118217" x="3759200" y="4032250"/>
          <p14:tracePt t="118218" x="3803650" y="3994150"/>
          <p14:tracePt t="118234" x="3835400" y="3956050"/>
          <p14:tracePt t="118250" x="3860800" y="3930650"/>
          <p14:tracePt t="118267" x="3886200" y="3898900"/>
          <p14:tracePt t="118284" x="3905250" y="3867150"/>
          <p14:tracePt t="118301" x="3911600" y="3854450"/>
          <p14:tracePt t="118317" x="3917950" y="3841750"/>
          <p14:tracePt t="118568" x="0" y="0"/>
        </p14:tracePtLst>
        <p14:tracePtLst>
          <p14:tracePt t="123101" x="6661150" y="3848100"/>
          <p14:tracePt t="123117" x="6661150" y="3860800"/>
          <p14:tracePt t="123125" x="6667500" y="3886200"/>
          <p14:tracePt t="123141" x="6692900" y="3930650"/>
          <p14:tracePt t="123156" x="6718300" y="3987800"/>
          <p14:tracePt t="123173" x="6737350" y="4006850"/>
          <p14:tracePt t="123180" x="6743700" y="4019550"/>
          <p14:tracePt t="123197" x="6743700" y="4032250"/>
          <p14:tracePt t="123209" x="6750050" y="4032250"/>
          <p14:tracePt t="123225" x="6775450" y="4057650"/>
          <p14:tracePt t="123245" x="6813550" y="4089400"/>
          <p14:tracePt t="123260" x="6877050" y="4133850"/>
          <p14:tracePt t="123276" x="6934200" y="4165600"/>
          <p14:tracePt t="123276" x="6978650" y="4171950"/>
          <p14:tracePt t="123293" x="7061200" y="4184650"/>
          <p14:tracePt t="123316" x="7086600" y="4184650"/>
          <p14:tracePt t="123333" x="7118350" y="4184650"/>
          <p14:tracePt t="123349" x="7143750" y="4184650"/>
          <p14:tracePt t="123364" x="7232650" y="4184650"/>
          <p14:tracePt t="123381" x="7499350" y="4184650"/>
          <p14:tracePt t="123396" x="7645400" y="4165600"/>
          <p14:tracePt t="123412" x="7810500" y="4114800"/>
          <p14:tracePt t="123442" x="8032750" y="4051300"/>
          <p14:tracePt t="123444" x="8286750" y="4032250"/>
          <p14:tracePt t="123459" x="8674100" y="4051300"/>
          <p14:tracePt t="123475" x="9137650" y="4127500"/>
          <p14:tracePt t="123493" x="9137650" y="4133850"/>
          <p14:tracePt t="123548" x="9137650" y="4127500"/>
          <p14:tracePt t="123564" x="9137650" y="4121150"/>
          <p14:tracePt t="123572" x="9131300" y="4108450"/>
          <p14:tracePt t="123588" x="9131300" y="4089400"/>
          <p14:tracePt t="123596" x="9131300" y="4076700"/>
          <p14:tracePt t="123609" x="9112250" y="4044950"/>
          <p14:tracePt t="123610" x="9055100" y="3956050"/>
          <p14:tracePt t="123626" x="9023350" y="3917950"/>
          <p14:tracePt t="123642" x="8934450" y="3829050"/>
          <p14:tracePt t="123642" x="8890000" y="3784600"/>
          <p14:tracePt t="123661" x="8832850" y="3733800"/>
          <p14:tracePt t="123676" x="8636000" y="3606800"/>
          <p14:tracePt t="123693" x="8515350" y="3549650"/>
          <p14:tracePt t="123709" x="8432800" y="3517900"/>
          <p14:tracePt t="123726" x="8350250" y="3486150"/>
          <p14:tracePt t="123743" x="8274050" y="3454400"/>
          <p14:tracePt t="123759" x="8077200" y="3384550"/>
          <p14:tracePt t="123777" x="8001000" y="3365500"/>
          <p14:tracePt t="123793" x="7912100" y="3346450"/>
          <p14:tracePt t="123810" x="7835900" y="3340100"/>
          <p14:tracePt t="123826" x="7766050" y="3333750"/>
          <p14:tracePt t="123843" x="7727950" y="3321050"/>
          <p14:tracePt t="123860" x="7645400" y="3302000"/>
          <p14:tracePt t="123877" x="7620000" y="3295650"/>
          <p14:tracePt t="123893" x="7569200" y="3295650"/>
          <p14:tracePt t="123910" x="7524750" y="3302000"/>
          <p14:tracePt t="123926" x="7467600" y="3321050"/>
          <p14:tracePt t="123943" x="7391400" y="3340100"/>
          <p14:tracePt t="123960" x="7188200" y="3409950"/>
          <p14:tracePt t="123976" x="7118350" y="3429000"/>
          <p14:tracePt t="123993" x="7010400" y="3460750"/>
          <p14:tracePt t="124010" x="6902450" y="3505200"/>
          <p14:tracePt t="124027" x="6781800" y="3575050"/>
          <p14:tracePt t="124043" x="6648450" y="3702050"/>
          <p14:tracePt t="124062" x="6623050" y="3759200"/>
          <p14:tracePt t="124077" x="6572250" y="3816350"/>
          <p14:tracePt t="124093" x="6553200" y="3860800"/>
          <p14:tracePt t="124110" x="6508750" y="3905250"/>
          <p14:tracePt t="124127" x="6502400" y="3956050"/>
          <p14:tracePt t="124144" x="6470650" y="4076700"/>
          <p14:tracePt t="124160" x="6457950" y="4146550"/>
          <p14:tracePt t="124177" x="6451600" y="4203700"/>
          <p14:tracePt t="124193" x="6451600" y="4241800"/>
          <p14:tracePt t="124210" x="6451600" y="4267200"/>
          <p14:tracePt t="124227" x="6470650" y="4318000"/>
          <p14:tracePt t="124243" x="6540500" y="4425950"/>
          <p14:tracePt t="124261" x="6572250" y="4464050"/>
          <p14:tracePt t="124277" x="6610350" y="4483100"/>
          <p14:tracePt t="124294" x="6673850" y="4508500"/>
          <p14:tracePt t="124310" x="6781800" y="4533900"/>
          <p14:tracePt t="124327" x="6915150" y="4552950"/>
          <p14:tracePt t="124344" x="7048500" y="4559300"/>
          <p14:tracePt t="124360" x="7461250" y="4572000"/>
          <p14:tracePt t="124377" x="7747000" y="4591050"/>
          <p14:tracePt t="124394" x="8032750" y="4591050"/>
          <p14:tracePt t="124411" x="8312150" y="4565650"/>
          <p14:tracePt t="124427" x="8616950" y="4508500"/>
          <p14:tracePt t="124444" x="8985250" y="4343400"/>
          <p14:tracePt t="124461" x="9042400" y="4311650"/>
          <p14:tracePt t="124477" x="9067800" y="4292600"/>
          <p14:tracePt t="124494" x="9099550" y="4254500"/>
          <p14:tracePt t="124511" x="9124950" y="4178300"/>
          <p14:tracePt t="124528" x="9124950" y="4121150"/>
          <p14:tracePt t="124544" x="9131300" y="4083050"/>
          <p14:tracePt t="124561" x="9137650" y="4038600"/>
          <p14:tracePt t="124578" x="9137650" y="3994150"/>
          <p14:tracePt t="124594" x="9137650" y="3898900"/>
          <p14:tracePt t="124611" x="9137650" y="3873500"/>
          <p14:tracePt t="124628" x="9137650" y="3797300"/>
          <p14:tracePt t="124645" x="9112250" y="3746500"/>
          <p14:tracePt t="124661" x="9067800" y="3702050"/>
          <p14:tracePt t="124678" x="8870950" y="3606800"/>
          <p14:tracePt t="124694" x="8743950" y="3556000"/>
          <p14:tracePt t="124711" x="8566150" y="3486150"/>
          <p14:tracePt t="124728" x="8375650" y="3422650"/>
          <p14:tracePt t="124744" x="8121650" y="3359150"/>
          <p14:tracePt t="124761" x="7689850" y="3238500"/>
          <p14:tracePt t="124778" x="7537450" y="3213100"/>
          <p14:tracePt t="124795" x="7448550" y="3213100"/>
          <p14:tracePt t="124811" x="7416800" y="3213100"/>
          <p14:tracePt t="124829" x="7366000" y="3219450"/>
          <p14:tracePt t="124845" x="7289800" y="3257550"/>
          <p14:tracePt t="124861" x="7251700" y="3289300"/>
          <p14:tracePt t="124878" x="7181850" y="3352800"/>
          <p14:tracePt t="124895" x="7124700" y="3422650"/>
          <p14:tracePt t="124911" x="7080250" y="3467100"/>
          <p14:tracePt t="124928" x="7035800" y="3511550"/>
          <p14:tracePt t="124945" x="6959600" y="3568700"/>
          <p14:tracePt t="124961" x="6921500" y="3600450"/>
          <p14:tracePt t="124978" x="6908800" y="3632200"/>
          <p14:tracePt t="124996" x="6889750" y="3683000"/>
          <p14:tracePt t="125012" x="6877050" y="3752850"/>
          <p14:tracePt t="125028" x="6851650" y="3937000"/>
          <p14:tracePt t="125046" x="6851650" y="3987800"/>
          <p14:tracePt t="125062" x="6864350" y="4038600"/>
          <p14:tracePt t="125078" x="6864350" y="4064000"/>
          <p14:tracePt t="125095" x="6870700" y="4076700"/>
          <p14:tracePt t="125112" x="6883400" y="4083050"/>
          <p14:tracePt t="125129" x="6896100" y="4095750"/>
          <p14:tracePt t="125145" x="6972300" y="4108450"/>
          <p14:tracePt t="125162" x="7054850" y="4121150"/>
          <p14:tracePt t="125179" x="7188200" y="4146550"/>
          <p14:tracePt t="125195" x="7353300" y="4184650"/>
          <p14:tracePt t="125195" x="7454900" y="4191000"/>
          <p14:tracePt t="125212" x="7550150" y="4197350"/>
          <p14:tracePt t="125229" x="7975600" y="4210050"/>
          <p14:tracePt t="125246" x="8337550" y="4171950"/>
          <p14:tracePt t="125262" x="8483600" y="4140200"/>
          <p14:tracePt t="125279" x="8566150" y="4108450"/>
          <p14:tracePt t="125295" x="8642350" y="4076700"/>
          <p14:tracePt t="125312" x="8667750" y="4057650"/>
          <p14:tracePt t="125329" x="8743950" y="3994150"/>
          <p14:tracePt t="125345" x="8782050" y="3962400"/>
          <p14:tracePt t="125362" x="8794750" y="3930650"/>
          <p14:tracePt t="125379" x="8820150" y="3898900"/>
          <p14:tracePt t="125379" x="8820150" y="3892550"/>
          <p14:tracePt t="125397" x="8820150" y="3841750"/>
          <p14:tracePt t="125413" x="8820150" y="3816350"/>
          <p14:tracePt t="125429" x="8807450" y="3765550"/>
          <p14:tracePt t="125445" x="8794750" y="3746500"/>
          <p14:tracePt t="125463" x="8788400" y="3714750"/>
          <p14:tracePt t="125479" x="8769350" y="3683000"/>
          <p14:tracePt t="125496" x="8705850" y="3606800"/>
          <p14:tracePt t="125512" x="8629650" y="3549650"/>
          <p14:tracePt t="125529" x="8528050" y="3498850"/>
          <p14:tracePt t="125547" x="8426450" y="3441700"/>
          <p14:tracePt t="125562" x="8305800" y="3390900"/>
          <p14:tracePt t="125579" x="8178800" y="3340100"/>
          <p14:tracePt t="125596" x="7740650" y="3200400"/>
          <p14:tracePt t="125613" x="7683500" y="3181350"/>
          <p14:tracePt t="125629" x="7416800" y="3162300"/>
          <p14:tracePt t="125646" x="7334250" y="3162300"/>
          <p14:tracePt t="125662" x="7232650" y="3175000"/>
          <p14:tracePt t="125679" x="7156450" y="3200400"/>
          <p14:tracePt t="125696" x="7016750" y="3232150"/>
          <p14:tracePt t="125712" x="6965950" y="3251200"/>
          <p14:tracePt t="125730" x="6908800" y="3289300"/>
          <p14:tracePt t="125746" x="6851650" y="3340100"/>
          <p14:tracePt t="125763" x="6819900" y="3371850"/>
          <p14:tracePt t="125780" x="6686550" y="3530600"/>
          <p14:tracePt t="125797" x="6648450" y="3575050"/>
          <p14:tracePt t="125813" x="6604000" y="3625850"/>
          <p14:tracePt t="125830" x="6591300" y="3663950"/>
          <p14:tracePt t="125846" x="6591300" y="3714750"/>
          <p14:tracePt t="125863" x="6597650" y="3797300"/>
          <p14:tracePt t="125880" x="6629400" y="3949700"/>
          <p14:tracePt t="125896" x="6654800" y="4032250"/>
          <p14:tracePt t="125912" x="6661150" y="4070350"/>
          <p14:tracePt t="125929" x="6667500" y="4102100"/>
          <p14:tracePt t="125964" x="6680200" y="4108450"/>
          <p14:tracePt t="125980" x="6692900" y="4114800"/>
          <p14:tracePt t="125988" x="6711950" y="4127500"/>
          <p14:tracePt t="125996" x="6762750" y="4159250"/>
          <p14:tracePt t="126012" x="6813550" y="4171950"/>
          <p14:tracePt t="126029" x="6883400" y="4191000"/>
          <p14:tracePt t="126046" x="7150100" y="4229100"/>
          <p14:tracePt t="126064" x="7334250" y="4254500"/>
          <p14:tracePt t="126080" x="7581900" y="4292600"/>
          <p14:tracePt t="126097" x="7880350" y="4318000"/>
          <p14:tracePt t="126113" x="8077200" y="4324350"/>
          <p14:tracePt t="126130" x="8191500" y="4324350"/>
          <p14:tracePt t="126147" x="8267700" y="4318000"/>
          <p14:tracePt t="126163" x="8382000" y="4229100"/>
          <p14:tracePt t="126181" x="8426450" y="4184650"/>
          <p14:tracePt t="126197" x="8496300" y="4121150"/>
          <p14:tracePt t="126213" x="8578850" y="4038600"/>
          <p14:tracePt t="126232" x="8636000" y="3930650"/>
          <p14:tracePt t="126247" x="8648700" y="3898900"/>
          <p14:tracePt t="126264" x="8648700" y="3860800"/>
          <p14:tracePt t="126280" x="8636000" y="3822700"/>
          <p14:tracePt t="126297" x="8623300" y="3797300"/>
          <p14:tracePt t="126313" x="8604250" y="3746500"/>
          <p14:tracePt t="126330" x="8559800" y="3689350"/>
          <p14:tracePt t="126347" x="8483600" y="3606800"/>
          <p14:tracePt t="126347" x="8432800" y="3568700"/>
          <p14:tracePt t="126364" x="8312150" y="3479800"/>
          <p14:tracePt t="126381" x="8172450" y="3409950"/>
          <p14:tracePt t="126397" x="7975600" y="3333750"/>
          <p14:tracePt t="126414" x="7588250" y="3225800"/>
          <p14:tracePt t="126431" x="7410450" y="3181350"/>
          <p14:tracePt t="126447" x="7239000" y="3162300"/>
          <p14:tracePt t="126464" x="7105650" y="3155950"/>
          <p14:tracePt t="126481" x="7010400" y="3181350"/>
          <p14:tracePt t="126497" x="6940550" y="3232150"/>
          <p14:tracePt t="126514" x="6883400" y="3282950"/>
          <p14:tracePt t="126530" x="6813550" y="3340100"/>
          <p14:tracePt t="126548" x="6724650" y="3467100"/>
          <p14:tracePt t="126565" x="6705600" y="3536950"/>
          <p14:tracePt t="126581" x="6699250" y="3587750"/>
          <p14:tracePt t="126598" x="6699250" y="3613150"/>
          <p14:tracePt t="126614" x="6699250" y="3625850"/>
          <p14:tracePt t="126631" x="6699250" y="3632200"/>
          <p14:tracePt t="126647" x="6699250" y="3657600"/>
          <p14:tracePt t="126665" x="6699250" y="3676650"/>
          <p14:tracePt t="126681" x="6699250" y="3689350"/>
          <p14:tracePt t="126698" x="6705600" y="3702050"/>
          <p14:tracePt t="126714" x="6737350" y="3740150"/>
          <p14:tracePt t="126731" x="6788150" y="3784600"/>
          <p14:tracePt t="126748" x="6934200" y="3898900"/>
          <p14:tracePt t="126764" x="7067550" y="3956050"/>
          <p14:tracePt t="126781" x="7131050" y="3975100"/>
          <p14:tracePt t="126798" x="7162800" y="3987800"/>
          <p14:tracePt t="126815" x="7219950" y="4013200"/>
          <p14:tracePt t="126831" x="7258050" y="4019550"/>
          <p14:tracePt t="126848" x="7270750" y="4019550"/>
          <p14:tracePt t="126864" x="7277100" y="4019550"/>
          <p14:tracePt t="126881" x="7289800" y="4019550"/>
          <p14:tracePt t="126898" x="7308850" y="4019550"/>
          <p14:tracePt t="126914" x="7340600" y="4019550"/>
          <p14:tracePt t="126931" x="7378700" y="4019550"/>
          <p14:tracePt t="126948" x="7397750" y="4019550"/>
          <p14:tracePt t="126965" x="7404100" y="4019550"/>
          <p14:tracePt t="127049" x="0" y="0"/>
        </p14:tracePtLst>
        <p14:tracePtLst>
          <p14:tracePt t="133205" x="6026150" y="5676900"/>
          <p14:tracePt t="133221" x="6032500" y="5683250"/>
          <p14:tracePt t="133229" x="6045200" y="5689600"/>
          <p14:tracePt t="133237" x="6045200" y="5702300"/>
          <p14:tracePt t="133245" x="6076950" y="5715000"/>
          <p14:tracePt t="133261" x="6096000" y="5734050"/>
          <p14:tracePt t="133277" x="6242050" y="5822950"/>
          <p14:tracePt t="133277" x="6311900" y="5848350"/>
          <p14:tracePt t="133301" x="6457950" y="5892800"/>
          <p14:tracePt t="133317" x="6610350" y="5899150"/>
          <p14:tracePt t="133333" x="6915150" y="5899150"/>
          <p14:tracePt t="133343" x="7067550" y="5886450"/>
          <p14:tracePt t="133365" x="7131050" y="5880100"/>
          <p14:tracePt t="133381" x="7162800" y="5880100"/>
          <p14:tracePt t="133397" x="7188200" y="5880100"/>
          <p14:tracePt t="133413" x="7296150" y="5905500"/>
          <p14:tracePt t="133429" x="7423150" y="5943600"/>
          <p14:tracePt t="133445" x="7505700" y="5949950"/>
          <p14:tracePt t="133461" x="7569200" y="5949950"/>
          <p14:tracePt t="133477" x="7747000" y="5911850"/>
          <p14:tracePt t="133501" x="7785100" y="5899150"/>
          <p14:tracePt t="133517" x="7829550" y="5899150"/>
          <p14:tracePt t="133533" x="7893050" y="5918200"/>
          <p14:tracePt t="133547" x="7962900" y="5924550"/>
          <p14:tracePt t="133560" x="8083550" y="5937250"/>
          <p14:tracePt t="133577" x="8248650" y="5930900"/>
          <p14:tracePt t="133594" x="8318500" y="5937250"/>
          <p14:tracePt t="133610" x="8451850" y="5949950"/>
          <p14:tracePt t="133627" x="8623300" y="6007100"/>
          <p14:tracePt t="133643" x="8756650" y="6019800"/>
          <p14:tracePt t="133660" x="8934450" y="6000750"/>
          <p14:tracePt t="133677" x="8940800" y="5988050"/>
          <p14:tracePt t="133693" x="8959850" y="5975350"/>
          <p14:tracePt t="133710" x="8959850" y="5956300"/>
          <p14:tracePt t="133727" x="8966200" y="5930900"/>
          <p14:tracePt t="133743" x="8978900" y="5873750"/>
          <p14:tracePt t="133760" x="8997950" y="5803900"/>
          <p14:tracePt t="133777" x="9023350" y="5702300"/>
          <p14:tracePt t="133794" x="9023350" y="5645150"/>
          <p14:tracePt t="133810" x="9023350" y="5588000"/>
          <p14:tracePt t="133827" x="9010650" y="5543550"/>
          <p14:tracePt t="133844" x="9010650" y="5524500"/>
          <p14:tracePt t="133860" x="8991600" y="5480050"/>
          <p14:tracePt t="133877" x="8978900" y="5429250"/>
          <p14:tracePt t="133894" x="8978900" y="5378450"/>
          <p14:tracePt t="133910" x="8953500" y="5314950"/>
          <p14:tracePt t="133927" x="8934450" y="5289550"/>
          <p14:tracePt t="133944" x="8877300" y="5226050"/>
          <p14:tracePt t="133960" x="8801100" y="5162550"/>
          <p14:tracePt t="133977" x="8750300" y="5124450"/>
          <p14:tracePt t="133994" x="8718550" y="5105400"/>
          <p14:tracePt t="134011" x="8655050" y="5067300"/>
          <p14:tracePt t="134027" x="8610600" y="5029200"/>
          <p14:tracePt t="134044" x="8559800" y="5003800"/>
          <p14:tracePt t="134062" x="8388350" y="4940300"/>
          <p14:tracePt t="134077" x="8274050" y="4908550"/>
          <p14:tracePt t="134094" x="8172450" y="4889500"/>
          <p14:tracePt t="134111" x="8083550" y="4876800"/>
          <p14:tracePt t="134128" x="7943850" y="4832350"/>
          <p14:tracePt t="134144" x="7886700" y="4819650"/>
          <p14:tracePt t="134161" x="7823200" y="4813300"/>
          <p14:tracePt t="134178" x="7740650" y="4813300"/>
          <p14:tracePt t="134194" x="7626350" y="4832350"/>
          <p14:tracePt t="134212" x="7499350" y="4864100"/>
          <p14:tracePt t="134228" x="7131050" y="4921250"/>
          <p14:tracePt t="134228" x="7029450" y="4921250"/>
          <p14:tracePt t="134245" x="6927850" y="4921250"/>
          <p14:tracePt t="134261" x="6610350" y="4902200"/>
          <p14:tracePt t="134278" x="6553200" y="4908550"/>
          <p14:tracePt t="134294" x="6496050" y="4933950"/>
          <p14:tracePt t="134311" x="6445250" y="4959350"/>
          <p14:tracePt t="134329" x="6248400" y="5086350"/>
          <p14:tracePt t="134344" x="6076950" y="5181600"/>
          <p14:tracePt t="134361" x="5911850" y="5270500"/>
          <p14:tracePt t="134378" x="5772150" y="5359400"/>
          <p14:tracePt t="134395" x="5715000" y="5410200"/>
          <p14:tracePt t="134411" x="5695950" y="5441950"/>
          <p14:tracePt t="134428" x="5676900" y="5454650"/>
          <p14:tracePt t="134445" x="5670550" y="5467350"/>
          <p14:tracePt t="134461" x="5651500" y="5492750"/>
          <p14:tracePt t="134478" x="5594350" y="5594350"/>
          <p14:tracePt t="134495" x="5556250" y="5657850"/>
          <p14:tracePt t="134511" x="5543550" y="5727700"/>
          <p14:tracePt t="134528" x="5543550" y="5791200"/>
          <p14:tracePt t="134545" x="5549900" y="5842000"/>
          <p14:tracePt t="134561" x="5556250" y="5854700"/>
          <p14:tracePt t="134578" x="5562600" y="5854700"/>
          <p14:tracePt t="134595" x="5619750" y="5899150"/>
          <p14:tracePt t="134612" x="5740400" y="5981700"/>
          <p14:tracePt t="134628" x="6146800" y="6210300"/>
          <p14:tracePt t="134645" x="6375400" y="6305550"/>
          <p14:tracePt t="134662" x="6762750" y="6381750"/>
          <p14:tracePt t="134678" x="7283450" y="6324600"/>
          <p14:tracePt t="134696" x="7404100" y="6242050"/>
          <p14:tracePt t="134712" x="7467600" y="6178550"/>
          <p14:tracePt t="134729" x="7505700" y="6140450"/>
          <p14:tracePt t="134745" x="7537450" y="6102350"/>
          <p14:tracePt t="134762" x="7620000" y="6051550"/>
          <p14:tracePt t="134779" x="7645400" y="6026150"/>
          <p14:tracePt t="134795" x="7664450" y="6000750"/>
          <p14:tracePt t="134812" x="7683500" y="5962650"/>
          <p14:tracePt t="134829" x="7683500" y="5943600"/>
          <p14:tracePt t="134868" x="7683500" y="5930900"/>
          <p14:tracePt t="134879" x="7683500" y="5918200"/>
          <p14:tracePt t="134879" x="7677150" y="5867400"/>
          <p14:tracePt t="134895" x="7677150" y="5861050"/>
          <p14:tracePt t="134912" x="7677150" y="5854700"/>
          <p14:tracePt t="134948" x="7670800" y="5848350"/>
          <p14:tracePt t="134949" x="7670800" y="5835650"/>
          <p14:tracePt t="134963" x="7664450" y="5829300"/>
          <p14:tracePt t="134979" x="7664450" y="5822950"/>
          <p14:tracePt t="135277" x="7664450" y="5810250"/>
          <p14:tracePt t="135277" x="7664450" y="5797550"/>
          <p14:tracePt t="135292" x="7664450" y="5784850"/>
          <p14:tracePt t="135301" x="7664450" y="5778500"/>
          <p14:tracePt t="135309" x="7664450" y="5765800"/>
          <p14:tracePt t="135315" x="7664450" y="5746750"/>
          <p14:tracePt t="135329" x="7664450" y="5727700"/>
          <p14:tracePt t="135346" x="7670800" y="5689600"/>
          <p14:tracePt t="135363" x="7677150" y="5657850"/>
          <p14:tracePt t="135379" x="7689850" y="5638800"/>
          <p14:tracePt t="135396" x="7696200" y="5607050"/>
          <p14:tracePt t="135414" x="7696200" y="5581650"/>
          <p14:tracePt t="135430" x="7708900" y="5543550"/>
          <p14:tracePt t="135446" x="7727950" y="5530850"/>
          <p14:tracePt t="135463" x="7740650" y="5524500"/>
          <p14:tracePt t="135480" x="7785100" y="5505450"/>
          <p14:tracePt t="135497" x="7804150" y="5505450"/>
          <p14:tracePt t="135513" x="7816850" y="5505450"/>
          <p14:tracePt t="135530" x="7861300" y="5505450"/>
          <p14:tracePt t="135546" x="7943850" y="5518150"/>
          <p14:tracePt t="135563" x="8045450" y="5524500"/>
          <p14:tracePt t="135580" x="8121650" y="5524500"/>
          <p14:tracePt t="135597" x="8147050" y="5524500"/>
          <p14:tracePt t="135613" x="8153400" y="5524500"/>
          <p14:tracePt t="135631" x="8159750" y="5524500"/>
          <p14:tracePt t="135765" x="8134350" y="5530850"/>
          <p14:tracePt t="135773" x="8115300" y="5530850"/>
          <p14:tracePt t="135781" x="8089900" y="5530850"/>
          <p14:tracePt t="135781" x="8045450" y="5530850"/>
          <p14:tracePt t="135797" x="7956550" y="5499100"/>
          <p14:tracePt t="135814" x="7861300" y="5461000"/>
          <p14:tracePt t="135830" x="7835900" y="5448300"/>
          <p14:tracePt t="135847" x="7823200" y="5441950"/>
          <p14:tracePt t="135901" x="7816850" y="5441950"/>
          <p14:tracePt t="135908" x="7810500" y="5435600"/>
          <p14:tracePt t="135917" x="7804150" y="5416550"/>
          <p14:tracePt t="135923" x="7797800" y="5410200"/>
          <p14:tracePt t="135930" x="7785100" y="5397500"/>
          <p14:tracePt t="135947" x="7778750" y="5391150"/>
          <p14:tracePt t="135964" x="7766050" y="5384800"/>
          <p14:tracePt t="135981" x="7753350" y="5384800"/>
          <p14:tracePt t="135997" x="7747000" y="5384800"/>
          <p14:tracePt t="136044" x="7740650" y="5378450"/>
          <p14:tracePt t="136053" x="7734300" y="5378450"/>
          <p14:tracePt t="136109" x="7727950" y="5378450"/>
          <p14:tracePt t="136123" x="7702550" y="5391150"/>
          <p14:tracePt t="136124" x="7670800" y="5410200"/>
          <p14:tracePt t="136131" x="7600950" y="5441950"/>
          <p14:tracePt t="136147" x="7550150" y="5461000"/>
          <p14:tracePt t="136164" x="7524750" y="5467350"/>
          <p14:tracePt t="136180" x="7486650" y="5499100"/>
          <p14:tracePt t="136198" x="7461250" y="5537200"/>
          <p14:tracePt t="136214" x="7410450" y="5695950"/>
          <p14:tracePt t="136230" x="7385050" y="5753100"/>
          <p14:tracePt t="136247" x="7385050" y="5759450"/>
          <p14:tracePt t="136325" x="7385050" y="5765800"/>
          <p14:tracePt t="136493" x="7385050" y="5746750"/>
          <p14:tracePt t="136496" x="7385050" y="5734050"/>
          <p14:tracePt t="136514" x="7404100" y="5695950"/>
          <p14:tracePt t="136515" x="7429500" y="5645150"/>
          <p14:tracePt t="136531" x="7448550" y="5600700"/>
          <p14:tracePt t="136548" x="7461250" y="5543550"/>
          <p14:tracePt t="136565" x="7461250" y="5530850"/>
          <p14:tracePt t="136628" x="7461250" y="5537200"/>
          <p14:tracePt t="136637" x="7448550" y="5562600"/>
          <p14:tracePt t="136637" x="7448550" y="5575300"/>
          <p14:tracePt t="136653" x="7429500" y="5613400"/>
          <p14:tracePt t="136661" x="7404100" y="5651500"/>
          <p14:tracePt t="136668" x="7372350" y="5689600"/>
          <p14:tracePt t="136681" x="7308850" y="5778500"/>
          <p14:tracePt t="136699" x="7283450" y="5810250"/>
          <p14:tracePt t="136715" x="7277100" y="5842000"/>
          <p14:tracePt t="136732" x="7270750" y="5848350"/>
          <p14:tracePt t="136820" x="7270750" y="5842000"/>
          <p14:tracePt t="136828" x="7277100" y="5829300"/>
          <p14:tracePt t="136836" x="7283450" y="5822950"/>
          <p14:tracePt t="136844" x="7302500" y="5803900"/>
          <p14:tracePt t="136852" x="7334250" y="5753100"/>
          <p14:tracePt t="136865" x="7372350" y="5721350"/>
          <p14:tracePt t="136882" x="7435850" y="5632450"/>
          <p14:tracePt t="136899" x="7486650" y="5575300"/>
          <p14:tracePt t="136956" x="7486650" y="5588000"/>
          <p14:tracePt t="136964" x="7467600" y="5676900"/>
          <p14:tracePt t="136982" x="7435850" y="5715000"/>
          <p14:tracePt t="136983" x="7397750" y="5778500"/>
          <p14:tracePt t="136999" x="7385050" y="5791200"/>
          <p14:tracePt t="137093" x="7391400" y="5765800"/>
          <p14:tracePt t="137100" x="7404100" y="5753100"/>
          <p14:tracePt t="137108" x="7416800" y="5727700"/>
          <p14:tracePt t="137125" x="7442200" y="5664200"/>
          <p14:tracePt t="137133" x="7454900" y="5645150"/>
          <p14:tracePt t="137133" x="7473950" y="5619750"/>
          <p14:tracePt t="137188" x="7473950" y="5626100"/>
          <p14:tracePt t="137197" x="7454900" y="5651500"/>
          <p14:tracePt t="137204" x="7442200" y="5670550"/>
          <p14:tracePt t="137216" x="7429500" y="5695950"/>
          <p14:tracePt t="137216" x="7378700" y="5753100"/>
          <p14:tracePt t="137233" x="7353300" y="5765800"/>
          <p14:tracePt t="137325" x="7353300" y="5759450"/>
          <p14:tracePt t="137332" x="7353300" y="5746750"/>
          <p14:tracePt t="137333" x="7353300" y="5734050"/>
          <p14:tracePt t="137436" x="7346950" y="5746750"/>
          <p14:tracePt t="137452" x="7346950" y="5753100"/>
          <p14:tracePt t="137604" x="7334250" y="5772150"/>
          <p14:tracePt t="137612" x="7327900" y="5784850"/>
          <p14:tracePt t="137636" x="7321550" y="5791200"/>
          <p14:tracePt t="137700" x="7321550" y="5797550"/>
          <p14:tracePt t="137701" x="7321550" y="5803900"/>
          <p14:tracePt t="137812" x="7327900" y="5803900"/>
          <p14:tracePt t="137826" x="7327900" y="5797550"/>
          <p14:tracePt t="137827" x="7334250" y="5791200"/>
          <p14:tracePt t="137833" x="7340600" y="5784850"/>
          <p14:tracePt t="137850" x="7346950" y="5772150"/>
          <p14:tracePt t="137941" x="7353300" y="5759450"/>
          <p14:tracePt t="137948" x="7353300" y="5746750"/>
          <p14:tracePt t="137956" x="7359650" y="5740400"/>
          <p14:tracePt t="137964" x="7366000" y="5734050"/>
          <p14:tracePt t="137966" x="7366000" y="5721350"/>
          <p14:tracePt t="137983" x="7372350" y="5708650"/>
          <p14:tracePt t="138020" x="7372350" y="5702300"/>
          <p14:tracePt t="138021" x="7385050" y="5689600"/>
          <p14:tracePt t="138034" x="7404100" y="5664200"/>
          <p14:tracePt t="138050" x="7410450" y="5657850"/>
          <p14:tracePt t="138067" x="7410450" y="5651500"/>
          <p14:tracePt t="138125" x="7391400" y="5695950"/>
          <p14:tracePt t="138133" x="7385050" y="5715000"/>
          <p14:tracePt t="138141" x="7366000" y="5753100"/>
          <p14:tracePt t="138151" x="7327900" y="5791200"/>
          <p14:tracePt t="138151" x="7277100" y="5842000"/>
          <p14:tracePt t="138244" x="7289800" y="5842000"/>
          <p14:tracePt t="138252" x="7315200" y="5842000"/>
          <p14:tracePt t="138260" x="7359650" y="5829300"/>
          <p14:tracePt t="138267" x="7410450" y="5816600"/>
          <p14:tracePt t="138284" x="7562850" y="5753100"/>
          <p14:tracePt t="138301" x="7785100" y="5670550"/>
          <p14:tracePt t="138318" x="7886700" y="5638800"/>
          <p14:tracePt t="138334" x="7969250" y="5619750"/>
          <p14:tracePt t="138351" x="8064500" y="5600700"/>
          <p14:tracePt t="138368" x="8210550" y="5556250"/>
          <p14:tracePt t="138384" x="8242300" y="5543550"/>
          <p14:tracePt t="138401" x="8248650" y="5537200"/>
          <p14:tracePt t="138517" x="8255000" y="5524500"/>
          <p14:tracePt t="138532" x="8261350" y="5518150"/>
          <p14:tracePt t="138540" x="8274050" y="5492750"/>
          <p14:tracePt t="138551" x="8293100" y="5461000"/>
          <p14:tracePt t="138568" x="8356600" y="5422900"/>
          <p14:tracePt t="138585" x="8382000" y="5403850"/>
          <p14:tracePt t="138601" x="8420100" y="5384800"/>
          <p14:tracePt t="138618" x="8432800" y="5372100"/>
          <p14:tracePt t="138676" x="8439150" y="5372100"/>
          <p14:tracePt t="138685" x="8445500" y="5372100"/>
          <p14:tracePt t="138701" x="8458200" y="5365750"/>
          <p14:tracePt t="138702" x="8464550" y="5365750"/>
          <p14:tracePt t="138796" x="8470900" y="5365750"/>
          <p14:tracePt t="138804" x="8470900" y="5359400"/>
          <p14:tracePt t="138900" x="8477250" y="5359400"/>
          <p14:tracePt t="138901" x="8489950" y="5359400"/>
          <p14:tracePt t="138918" x="8502650" y="5359400"/>
          <p14:tracePt t="138919" x="8540750" y="5359400"/>
          <p14:tracePt t="138935" x="8553450" y="5359400"/>
          <p14:tracePt t="138952" x="8559800" y="5359400"/>
          <p14:tracePt t="139020" x="8566150" y="5359400"/>
          <p14:tracePt t="139028" x="8566150" y="5353050"/>
          <p14:tracePt t="139036" x="8572500" y="5353050"/>
          <p14:tracePt t="139044" x="8578850" y="5353050"/>
          <p14:tracePt t="139076" x="8585200" y="5353050"/>
          <p14:tracePt t="139124" x="8597900" y="5353050"/>
          <p14:tracePt t="139132" x="8610600" y="5353050"/>
          <p14:tracePt t="139137" x="8623300" y="5353050"/>
          <p14:tracePt t="139236" x="8629650" y="5353050"/>
          <p14:tracePt t="139246" x="8642350" y="5353050"/>
          <p14:tracePt t="139260" x="8655050" y="5353050"/>
          <p14:tracePt t="139276" x="8661400" y="5353050"/>
          <p14:tracePt t="139493" x="8661400" y="5365750"/>
          <p14:tracePt t="139565" x="8655050" y="5372100"/>
          <p14:tracePt t="139572" x="8648700" y="5372100"/>
          <p14:tracePt t="139581" x="8648700" y="5378450"/>
          <p14:tracePt t="139588" x="8636000" y="5391150"/>
          <p14:tracePt t="139604" x="8623300" y="5403850"/>
          <p14:tracePt t="139605" x="8623300" y="5410200"/>
          <p14:tracePt t="139620" x="8616950" y="5422900"/>
          <p14:tracePt t="139637" x="8610600" y="5435600"/>
          <p14:tracePt t="139916" x="8616950" y="5435600"/>
          <p14:tracePt t="139929" x="8623300" y="5422900"/>
          <p14:tracePt t="139929" x="8636000" y="5416550"/>
          <p14:tracePt t="139937" x="8667750" y="5397500"/>
          <p14:tracePt t="139954" x="8705850" y="5365750"/>
          <p14:tracePt t="139970" x="8718550" y="5353050"/>
          <p14:tracePt t="140020" x="8731250" y="5346700"/>
          <p14:tracePt t="140204" x="8731250" y="5353050"/>
          <p14:tracePt t="140212" x="8724900" y="5359400"/>
          <p14:tracePt t="140230" x="8705850" y="5391150"/>
          <p14:tracePt t="140230" x="8693150" y="5397500"/>
          <p14:tracePt t="140237" x="8629650" y="5435600"/>
          <p14:tracePt t="140254" x="8521700" y="5486400"/>
          <p14:tracePt t="140271" x="8394700" y="5511800"/>
          <p14:tracePt t="140288" x="8331200" y="5511800"/>
          <p14:tracePt t="140304" x="8286750" y="5511800"/>
          <p14:tracePt t="140321" x="8248650" y="5511800"/>
          <p14:tracePt t="140337" x="8242300" y="5511800"/>
          <p14:tracePt t="140354" x="8235950" y="5511800"/>
          <p14:tracePt t="140524" x="8229600" y="5518150"/>
          <p14:tracePt t="140532" x="8204200" y="5530850"/>
          <p14:tracePt t="140540" x="8191500" y="5537200"/>
          <p14:tracePt t="140554" x="8153400" y="5549900"/>
          <p14:tracePt t="140556" x="8115300" y="5562600"/>
          <p14:tracePt t="140571" x="8070850" y="5575300"/>
          <p14:tracePt t="140571" x="8058150" y="5581650"/>
          <p14:tracePt t="140612" x="8045450" y="5588000"/>
          <p14:tracePt t="140652" x="8032750" y="5588000"/>
          <p14:tracePt t="140660" x="8032750" y="5594350"/>
          <p14:tracePt t="140668" x="8020050" y="5594350"/>
          <p14:tracePt t="140716" x="8007350" y="5600700"/>
          <p14:tracePt t="140740" x="8001000" y="5600700"/>
          <p14:tracePt t="140741" x="7994650" y="5607050"/>
          <p14:tracePt t="140755" x="7975600" y="5607050"/>
          <p14:tracePt t="140772" x="7956550" y="5619750"/>
          <p14:tracePt t="141060" x="7931150" y="5594350"/>
          <p14:tracePt t="141068" x="7918450" y="5588000"/>
          <p14:tracePt t="141084" x="7905750" y="5575300"/>
          <p14:tracePt t="141098" x="7880350" y="5562600"/>
          <p14:tracePt t="141099" x="7861300" y="5543550"/>
          <p14:tracePt t="141105" x="7804150" y="5499100"/>
          <p14:tracePt t="141122" x="7791450" y="5486400"/>
          <p14:tracePt t="141139" x="7778750" y="5473700"/>
          <p14:tracePt t="141156" x="7772400" y="5473700"/>
          <p14:tracePt t="141172" x="7772400" y="5461000"/>
          <p14:tracePt t="141189" x="7766050" y="5441950"/>
          <p14:tracePt t="141206" x="7747000" y="5416550"/>
          <p14:tracePt t="141222" x="7721600" y="5372100"/>
          <p14:tracePt t="141239" x="7702550" y="5353050"/>
          <p14:tracePt t="141256" x="7702550" y="5346700"/>
          <p14:tracePt t="141300" x="7696200" y="5340350"/>
          <p14:tracePt t="141364" x="7689850" y="5340350"/>
          <p14:tracePt t="141387" x="7683500" y="5340350"/>
          <p14:tracePt t="141404" x="7683500" y="5334000"/>
          <p14:tracePt t="141444" x="7670800" y="5327650"/>
          <p14:tracePt t="141452" x="7664450" y="5321300"/>
          <p14:tracePt t="141452" x="7651750" y="5314950"/>
          <p14:tracePt t="141468" x="7645400" y="5314950"/>
          <p14:tracePt t="141486" x="7632700" y="5314950"/>
          <p14:tracePt t="141490" x="7620000" y="5314950"/>
          <p14:tracePt t="141516" x="7613650" y="5314950"/>
          <p14:tracePt t="141548" x="7600950" y="5314950"/>
          <p14:tracePt t="141564" x="7588250" y="5314950"/>
          <p14:tracePt t="141572" x="7575550" y="5314950"/>
          <p14:tracePt t="141583" x="7556500" y="5321300"/>
          <p14:tracePt t="141589" x="7543800" y="5321300"/>
          <p14:tracePt t="141606" x="7512050" y="5321300"/>
          <p14:tracePt t="141623" x="7473950" y="5321300"/>
          <p14:tracePt t="141640" x="7454900" y="5321300"/>
          <p14:tracePt t="141656" x="7448550" y="5321300"/>
          <p14:tracePt t="141674" x="7435850" y="5321300"/>
          <p14:tracePt t="142260" x="7442200" y="5321300"/>
          <p14:tracePt t="142308" x="7442200" y="5308600"/>
          <p14:tracePt t="142876" x="7448550" y="5308600"/>
          <p14:tracePt t="142908" x="7461250" y="5308600"/>
          <p14:tracePt t="142924" x="7473950" y="5308600"/>
          <p14:tracePt t="142940" x="7486650" y="5308600"/>
          <p14:tracePt t="142956" x="7493000" y="5308600"/>
          <p14:tracePt t="142960" x="7499350" y="5308600"/>
          <p14:tracePt t="142975" x="7518400" y="5308600"/>
          <p14:tracePt t="142976" x="7556500" y="5308600"/>
          <p14:tracePt t="142992" x="7607300" y="5308600"/>
          <p14:tracePt t="143008" x="7639050" y="5308600"/>
          <p14:tracePt t="143026" x="7683500" y="5308600"/>
          <p14:tracePt t="143042" x="7696200" y="5308600"/>
          <p14:tracePt t="143404" x="7696200" y="5321300"/>
          <p14:tracePt t="144364" x="7683500" y="5321300"/>
          <p14:tracePt t="144388" x="7670800" y="5327650"/>
          <p14:tracePt t="144396" x="7607300" y="5340350"/>
          <p14:tracePt t="144404" x="7569200" y="5340350"/>
          <p14:tracePt t="144411" x="7448550" y="5340350"/>
          <p14:tracePt t="144427" x="7340600" y="5340350"/>
          <p14:tracePt t="144445" x="7302500" y="5340350"/>
          <p14:tracePt t="144461" x="7296150" y="5340350"/>
          <p14:tracePt t="144684" x="7289800" y="5340350"/>
          <p14:tracePt t="144692" x="7277100" y="5340350"/>
          <p14:tracePt t="144700" x="7277100" y="5346700"/>
          <p14:tracePt t="144711" x="7270750" y="5353050"/>
          <p14:tracePt t="144764" x="7258050" y="5353050"/>
          <p14:tracePt t="144788" x="7245350" y="5353050"/>
          <p14:tracePt t="144797" x="7219950" y="5353050"/>
          <p14:tracePt t="144868" x="7207250" y="5353050"/>
          <p14:tracePt t="144876" x="7200900" y="5353050"/>
          <p14:tracePt t="144884" x="7169150" y="5353050"/>
          <p14:tracePt t="144895" x="7143750" y="5346700"/>
          <p14:tracePt t="144912" x="7118350" y="5346700"/>
          <p14:tracePt t="145100" x="7112000" y="5340350"/>
          <p14:tracePt t="146724" x="7112000" y="5359400"/>
          <p14:tracePt t="146732" x="7112000" y="5378450"/>
          <p14:tracePt t="146740" x="7105650" y="5403850"/>
          <p14:tracePt t="146748" x="7092950" y="5448300"/>
          <p14:tracePt t="146765" x="7092950" y="5461000"/>
          <p14:tracePt t="146765" x="7092950" y="5492750"/>
          <p14:tracePt t="146781" x="7086600" y="5505450"/>
          <p14:tracePt t="146798" x="7086600" y="5518150"/>
          <p14:tracePt t="146815" x="7086600" y="5524500"/>
          <p14:tracePt t="146876" x="7086600" y="5568950"/>
          <p14:tracePt t="146884" x="7105650" y="5619750"/>
          <p14:tracePt t="146892" x="7131050" y="5664200"/>
          <p14:tracePt t="146900" x="7143750" y="5721350"/>
          <p14:tracePt t="146907" x="7169150" y="5759450"/>
          <p14:tracePt t="146915" x="7200900" y="5810250"/>
          <p14:tracePt t="146932" x="7207250" y="5822950"/>
          <p14:tracePt t="146948" x="7213600" y="5822950"/>
          <p14:tracePt t="147068" x="7219950" y="5822950"/>
          <p14:tracePt t="147076" x="7226300" y="5816600"/>
          <p14:tracePt t="147091" x="7232650" y="5803900"/>
          <p14:tracePt t="147100" x="7245350" y="5784850"/>
          <p14:tracePt t="147100" x="7251700" y="5765800"/>
          <p14:tracePt t="147117" x="7264400" y="5765800"/>
          <p14:tracePt t="147132" x="7270750" y="5753100"/>
          <p14:tracePt t="147196" x="7270750" y="5746750"/>
          <p14:tracePt t="147372" x="7277100" y="5746750"/>
          <p14:tracePt t="147380" x="7283450" y="5746750"/>
          <p14:tracePt t="147389" x="7289800" y="5746750"/>
          <p14:tracePt t="147399" x="7308850" y="5734050"/>
          <p14:tracePt t="147416" x="7385050" y="5683250"/>
          <p14:tracePt t="147432" x="7435850" y="5651500"/>
          <p14:tracePt t="147449" x="7531100" y="5594350"/>
          <p14:tracePt t="147466" x="7658100" y="5543550"/>
          <p14:tracePt t="147483" x="7785100" y="5511800"/>
          <p14:tracePt t="147499" x="7994650" y="5467350"/>
          <p14:tracePt t="147516" x="8102600" y="5435600"/>
          <p14:tracePt t="147533" x="8153400" y="5410200"/>
          <p14:tracePt t="147549" x="8223250" y="5372100"/>
          <p14:tracePt t="147566" x="8299450" y="5346700"/>
          <p14:tracePt t="147583" x="8337550" y="5327650"/>
          <p14:tracePt t="147600" x="8369300" y="5327650"/>
          <p14:tracePt t="147617" x="8394700" y="5321300"/>
          <p14:tracePt t="147633" x="8407400" y="5308600"/>
          <p14:tracePt t="147649" x="8420100" y="5302250"/>
          <p14:tracePt t="147666" x="8432800" y="5302250"/>
          <p14:tracePt t="147683" x="8458200" y="5302250"/>
          <p14:tracePt t="147700" x="8502650" y="5302250"/>
          <p14:tracePt t="147716" x="8591550" y="5302250"/>
          <p14:tracePt t="147733" x="8693150" y="5308600"/>
          <p14:tracePt t="147750" x="8737600" y="5308600"/>
          <p14:tracePt t="147766" x="8756650" y="5308600"/>
          <p14:tracePt t="147844" x="8756650" y="5314950"/>
          <p14:tracePt t="147852" x="8750300" y="5314950"/>
          <p14:tracePt t="147868" x="8750300" y="5321300"/>
          <p14:tracePt t="147868" x="8731250" y="5327650"/>
          <p14:tracePt t="147883" x="8674100" y="5353050"/>
          <p14:tracePt t="147901" x="8610600" y="5391150"/>
          <p14:tracePt t="147917" x="8534400" y="5435600"/>
          <p14:tracePt t="147933" x="8470900" y="5486400"/>
          <p14:tracePt t="147950" x="8426450" y="5518150"/>
          <p14:tracePt t="147967" x="8407400" y="5524500"/>
          <p14:tracePt t="147983" x="8362950" y="5543550"/>
          <p14:tracePt t="148000" x="8318500" y="5549900"/>
          <p14:tracePt t="148018" x="8197850" y="5568950"/>
          <p14:tracePt t="148033" x="8140700" y="5588000"/>
          <p14:tracePt t="148050" x="8089900" y="5600700"/>
          <p14:tracePt t="148067" x="7969250" y="5626100"/>
          <p14:tracePt t="148084" x="7924800" y="5645150"/>
          <p14:tracePt t="148100" x="7899400" y="5645150"/>
          <p14:tracePt t="148117" x="7854950" y="5651500"/>
          <p14:tracePt t="148134" x="7842250" y="5651500"/>
          <p14:tracePt t="148150" x="7823200" y="5657850"/>
          <p14:tracePt t="148167" x="7797800" y="5657850"/>
          <p14:tracePt t="148184" x="7785100" y="5657850"/>
          <p14:tracePt t="148200" x="7759700" y="5664200"/>
          <p14:tracePt t="148217" x="7747000" y="5670550"/>
          <p14:tracePt t="148260" x="7753350" y="5670550"/>
          <p14:tracePt t="148276" x="7785100" y="5645150"/>
          <p14:tracePt t="148284" x="7797800" y="5638800"/>
          <p14:tracePt t="148285" x="7829550" y="5626100"/>
          <p14:tracePt t="148301" x="7886700" y="5600700"/>
          <p14:tracePt t="148317" x="7975600" y="5575300"/>
          <p14:tracePt t="148334" x="8210550" y="5518150"/>
          <p14:tracePt t="148351" x="8324850" y="5492750"/>
          <p14:tracePt t="148368" x="8432800" y="5467350"/>
          <p14:tracePt t="148384" x="8477250" y="5467350"/>
          <p14:tracePt t="148401" x="8489950" y="5461000"/>
          <p14:tracePt t="148436" x="8496300" y="5454650"/>
          <p14:tracePt t="148451" x="8502650" y="5448300"/>
          <p14:tracePt t="148467" x="8509000" y="5448300"/>
          <p14:tracePt t="148488" x="8521700" y="5448300"/>
          <p14:tracePt t="148510" x="8534400" y="5441950"/>
          <p14:tracePt t="148510" x="8540750" y="5441950"/>
          <p14:tracePt t="148518" x="8547100" y="5441950"/>
          <p14:tracePt t="148596" x="8553450" y="5441950"/>
          <p14:tracePt t="148604" x="8559800" y="5441950"/>
          <p14:tracePt t="148612" x="8566150" y="5441950"/>
          <p14:tracePt t="148612" x="8572500" y="5435600"/>
          <p14:tracePt t="148620" x="8578850" y="5435600"/>
          <p14:tracePt t="148634" x="8597900" y="5422900"/>
          <p14:tracePt t="148651" x="8604250" y="5422900"/>
          <p14:tracePt t="148941" x="8610600" y="5416550"/>
          <p14:tracePt t="148964" x="8616950" y="5416550"/>
          <p14:tracePt t="148977" x="8623300" y="5416550"/>
          <p14:tracePt t="148978" x="8636000" y="5416550"/>
          <p14:tracePt t="148985" x="8636000" y="5410200"/>
          <p14:tracePt t="149002" x="8642350" y="5410200"/>
          <p14:tracePt t="149018" x="8648700" y="5403850"/>
          <p14:tracePt t="149035" x="8693150" y="5403850"/>
          <p14:tracePt t="149052" x="8763000" y="5397500"/>
          <p14:tracePt t="149069" x="8813800" y="5391150"/>
          <p14:tracePt t="149085" x="8839200" y="5384800"/>
          <p14:tracePt t="149102" x="8851900" y="5378450"/>
          <p14:tracePt t="149140" x="8870950" y="5378450"/>
          <p14:tracePt t="149148" x="8896350" y="5378450"/>
          <p14:tracePt t="149148" x="8902700" y="5378450"/>
          <p14:tracePt t="149169" x="8928100" y="5384800"/>
          <p14:tracePt t="149169" x="8953500" y="5384800"/>
          <p14:tracePt t="149186" x="8959850" y="5384800"/>
          <p14:tracePt t="149228" x="8959850" y="5391150"/>
          <p14:tracePt t="149245" x="8909050" y="5403850"/>
          <p14:tracePt t="149246" x="8870950" y="5416550"/>
          <p14:tracePt t="149252" x="8826500" y="5435600"/>
          <p14:tracePt t="149269" x="8807450" y="5435600"/>
          <p14:tracePt t="149286" x="8788400" y="5441950"/>
          <p14:tracePt t="149324" x="8775700" y="5441950"/>
          <p14:tracePt t="149335" x="8756650" y="5448300"/>
          <p14:tracePt t="149340" x="8743950" y="5454650"/>
          <p14:tracePt t="149352" x="8737600" y="5461000"/>
          <p14:tracePt t="149369" x="8731250" y="5461000"/>
          <p14:tracePt t="149387" x="8718550" y="5461000"/>
          <p14:tracePt t="149428" x="8712200" y="5467350"/>
          <p14:tracePt t="149580" x="8718550" y="5467350"/>
          <p14:tracePt t="149596" x="8731250" y="5467350"/>
          <p14:tracePt t="149604" x="8826500" y="5448300"/>
          <p14:tracePt t="149620" x="8858250" y="5435600"/>
          <p14:tracePt t="149620" x="8864600" y="5435600"/>
          <p14:tracePt t="150148" x="8858250" y="5435600"/>
          <p14:tracePt t="150156" x="8845550" y="5435600"/>
          <p14:tracePt t="150173" x="8832850" y="5435600"/>
          <p14:tracePt t="150179" x="8775700" y="5435600"/>
          <p14:tracePt t="150187" x="8705850" y="5429250"/>
          <p14:tracePt t="150204" x="8629650" y="5416550"/>
          <p14:tracePt t="150204" x="0" y="0"/>
        </p14:tracePtLst>
        <p14:tracePtLst>
          <p14:tracePt t="151076" x="5746750" y="4781550"/>
          <p14:tracePt t="151229" x="5753100" y="4768850"/>
          <p14:tracePt t="151237" x="5765800" y="4768850"/>
          <p14:tracePt t="151245" x="5810250" y="4749800"/>
          <p14:tracePt t="151261" x="5822950" y="4737100"/>
          <p14:tracePt t="151273" x="5829300" y="4737100"/>
          <p14:tracePt t="151541" x="5842000" y="4737100"/>
          <p14:tracePt t="151541" x="5861050" y="4743450"/>
          <p14:tracePt t="151557" x="5867400" y="4743450"/>
          <p14:tracePt t="151558" x="5899150" y="4749800"/>
          <p14:tracePt t="151574" x="5918200" y="4756150"/>
          <p14:tracePt t="151590" x="5930900" y="4756150"/>
          <p14:tracePt t="151626" x="5937250" y="4756150"/>
          <p14:tracePt t="151652" x="5949950" y="4756150"/>
          <p14:tracePt t="151665" x="5956300" y="4756150"/>
          <p14:tracePt t="151666" x="5969000" y="4756150"/>
          <p14:tracePt t="151673" x="5975350" y="4756150"/>
          <p14:tracePt t="151748" x="5962650" y="4768850"/>
          <p14:tracePt t="151756" x="5943600" y="4781550"/>
          <p14:tracePt t="151773" x="5924550" y="4787900"/>
          <p14:tracePt t="151774" x="5848350" y="4806950"/>
          <p14:tracePt t="151791" x="5803900" y="4806950"/>
          <p14:tracePt t="151807" x="5727700" y="4806950"/>
          <p14:tracePt t="151824" x="5626100" y="4794250"/>
          <p14:tracePt t="151841" x="5429250" y="4756150"/>
          <p14:tracePt t="151858" x="5359400" y="4743450"/>
          <p14:tracePt t="151874" x="5353050" y="4743450"/>
          <p14:tracePt t="151940" x="5353050" y="4737100"/>
          <p14:tracePt t="151941" x="5353050" y="4730750"/>
          <p14:tracePt t="151957" x="5372100" y="4724400"/>
          <p14:tracePt t="151974" x="5391150" y="4724400"/>
          <p14:tracePt t="151975" x="5467350" y="4718050"/>
          <p14:tracePt t="151991" x="5543550" y="4724400"/>
          <p14:tracePt t="152008" x="5842000" y="4749800"/>
          <p14:tracePt t="152024" x="5994400" y="4768850"/>
          <p14:tracePt t="152041" x="6159500" y="4787900"/>
          <p14:tracePt t="152058" x="6235700" y="4794250"/>
          <p14:tracePt t="152074" x="6248400" y="4794250"/>
          <p14:tracePt t="152156" x="6248400" y="4800600"/>
          <p14:tracePt t="152165" x="6242050" y="4800600"/>
          <p14:tracePt t="152175" x="6229350" y="4806950"/>
          <p14:tracePt t="152191" x="6216650" y="4813300"/>
          <p14:tracePt t="152192" x="6210300" y="4813300"/>
          <p14:tracePt t="152208" x="6102350" y="4838700"/>
          <p14:tracePt t="152225" x="6032500" y="4845050"/>
          <p14:tracePt t="152242" x="6013450" y="4845050"/>
          <p14:tracePt t="152333" x="6007100" y="4845050"/>
          <p14:tracePt t="152351" x="5994400" y="4845050"/>
          <p14:tracePt t="152358" x="5988050" y="4845050"/>
          <p14:tracePt t="152358" x="5969000" y="4851400"/>
          <p14:tracePt t="152375" x="5943600" y="4857750"/>
          <p14:tracePt t="152392" x="5924550" y="4857750"/>
          <p14:tracePt t="152408" x="5918200" y="4857750"/>
          <p14:tracePt t="152468" x="5911850" y="4857750"/>
          <p14:tracePt t="152473" x="5905500" y="4857750"/>
          <p14:tracePt t="152677" x="5899150" y="4857750"/>
          <p14:tracePt t="152685" x="5886450" y="4857750"/>
          <p14:tracePt t="152716" x="5880100" y="4857750"/>
          <p14:tracePt t="152756" x="5873750" y="4857750"/>
          <p14:tracePt t="152804" x="5867400" y="4857750"/>
          <p14:tracePt t="152853" x="5861050" y="4857750"/>
          <p14:tracePt t="152884" x="5854700" y="4857750"/>
          <p14:tracePt t="153093" x="5848350" y="4857750"/>
          <p14:tracePt t="153108" x="5842000" y="4857750"/>
          <p14:tracePt t="153300" x="5835650" y="4851400"/>
          <p14:tracePt t="153319" x="5835650" y="4845050"/>
          <p14:tracePt t="153428" x="5829300" y="4845050"/>
          <p14:tracePt t="153445" x="5822950" y="4845050"/>
          <p14:tracePt t="153500" x="5816600" y="4845050"/>
          <p14:tracePt t="153532" x="5810250" y="4845050"/>
          <p14:tracePt t="153541" x="5803900" y="4845050"/>
          <p14:tracePt t="153554" x="5797550" y="4845050"/>
          <p14:tracePt t="153596" x="5791200" y="4845050"/>
          <p14:tracePt t="153610" x="5784850" y="4845050"/>
          <p14:tracePt t="153628" x="5765800" y="4845050"/>
          <p14:tracePt t="153629" x="5759450" y="4845050"/>
          <p14:tracePt t="153644" x="5746750" y="4838700"/>
          <p14:tracePt t="153661" x="5740400" y="4838700"/>
          <p14:tracePt t="153708" x="5734050" y="4832350"/>
          <p14:tracePt t="153716" x="5727700" y="4832350"/>
          <p14:tracePt t="154892" x="5734050" y="4832350"/>
          <p14:tracePt t="155012" x="5740400" y="4826000"/>
          <p14:tracePt t="155149" x="0" y="0"/>
        </p14:tracePtLst>
        <p14:tracePtLst>
          <p14:tracePt t="157443" x="5194300" y="4781550"/>
          <p14:tracePt t="157588" x="5194300" y="4775200"/>
          <p14:tracePt t="157620" x="5200650" y="4775200"/>
          <p14:tracePt t="157644" x="5213350" y="4775200"/>
          <p14:tracePt t="157660" x="5219700" y="4775200"/>
          <p14:tracePt t="157668" x="5232400" y="4775200"/>
          <p14:tracePt t="157668" x="5257800" y="4775200"/>
          <p14:tracePt t="157780" x="5257800" y="4768850"/>
          <p14:tracePt t="157804" x="5270500" y="4762500"/>
          <p14:tracePt t="157826" x="5276850" y="4762500"/>
          <p14:tracePt t="157827" x="5276850" y="4756150"/>
          <p14:tracePt t="158084" x="5213350" y="4775200"/>
          <p14:tracePt t="158084" x="5187950" y="4781550"/>
          <p14:tracePt t="158100" x="5092700" y="4800600"/>
          <p14:tracePt t="158108" x="5035550" y="4806950"/>
          <p14:tracePt t="158116" x="4819650" y="4826000"/>
          <p14:tracePt t="158134" x="4635500" y="4851400"/>
          <p14:tracePt t="158135" x="4248150" y="4870450"/>
          <p14:tracePt t="158151" x="3854450" y="4908550"/>
          <p14:tracePt t="158168" x="3651250" y="4927600"/>
          <p14:tracePt t="158184" x="3549650" y="4933950"/>
          <p14:tracePt t="158201" x="3543300" y="4933950"/>
          <p14:tracePt t="158260" x="3530600" y="4933950"/>
          <p14:tracePt t="158277" x="3505200" y="4933950"/>
          <p14:tracePt t="158278" x="3479800" y="4933950"/>
          <p14:tracePt t="158285" x="3454400" y="4933950"/>
          <p14:tracePt t="158301" x="3441700" y="4933950"/>
          <p14:tracePt t="158356" x="3435350" y="4933950"/>
          <p14:tracePt t="158365" x="3422650" y="4933950"/>
          <p14:tracePt t="158370" x="3409950" y="4933950"/>
          <p14:tracePt t="158385" x="3390900" y="4933950"/>
          <p14:tracePt t="158385" x="3333750" y="4933950"/>
          <p14:tracePt t="158401" x="3263900" y="4933950"/>
          <p14:tracePt t="158418" x="3213100" y="4933950"/>
          <p14:tracePt t="158435" x="3187700" y="4940300"/>
          <p14:tracePt t="158451" x="3168650" y="4940300"/>
          <p14:tracePt t="158451" x="3149600" y="4940300"/>
          <p14:tracePt t="158468" x="3105150" y="4946650"/>
          <p14:tracePt t="158485" x="3092450" y="4953000"/>
          <p14:tracePt t="158502" x="3092450" y="4959350"/>
          <p14:tracePt t="158732" x="3098800" y="4959350"/>
          <p14:tracePt t="158740" x="3105150" y="4959350"/>
          <p14:tracePt t="158748" x="3124200" y="4953000"/>
          <p14:tracePt t="158756" x="3149600" y="4946650"/>
          <p14:tracePt t="158769" x="3187700" y="4946650"/>
          <p14:tracePt t="158785" x="3232150" y="4940300"/>
          <p14:tracePt t="158803" x="3321050" y="4940300"/>
          <p14:tracePt t="158819" x="3492500" y="4933950"/>
          <p14:tracePt t="158835" x="3765550" y="4914900"/>
          <p14:tracePt t="158852" x="3860800" y="4902200"/>
          <p14:tracePt t="158869" x="4019550" y="4876800"/>
          <p14:tracePt t="158886" x="4019550" y="4870450"/>
          <p14:tracePt t="159012" x="4013200" y="4870450"/>
          <p14:tracePt t="159097" x="4019550" y="4870450"/>
          <p14:tracePt t="159124" x="4051300" y="4883150"/>
          <p14:tracePt t="159132" x="4095750" y="4883150"/>
          <p14:tracePt t="159140" x="4159250" y="4895850"/>
          <p14:tracePt t="159153" x="4311650" y="4921250"/>
          <p14:tracePt t="159169" x="4616450" y="5010150"/>
          <p14:tracePt t="159186" x="4997450" y="5118100"/>
          <p14:tracePt t="159203" x="5270500" y="5194300"/>
          <p14:tracePt t="159219" x="5403850" y="5219700"/>
          <p14:tracePt t="159268" x="5416550" y="5226050"/>
          <p14:tracePt t="159270" x="5448300" y="5245100"/>
          <p14:tracePt t="159286" x="5499100" y="5264150"/>
          <p14:tracePt t="159288" x="5632450" y="5295900"/>
          <p14:tracePt t="159303" x="5765800" y="5302250"/>
          <p14:tracePt t="159320" x="5969000" y="5321300"/>
          <p14:tracePt t="159336" x="6134100" y="5340350"/>
          <p14:tracePt t="159353" x="6248400" y="5359400"/>
          <p14:tracePt t="159370" x="6324600" y="5372100"/>
          <p14:tracePt t="159386" x="6388100" y="5384800"/>
          <p14:tracePt t="159403" x="6438900" y="5384800"/>
          <p14:tracePt t="159420" x="6572250" y="5397500"/>
          <p14:tracePt t="159437" x="6711950" y="5397500"/>
          <p14:tracePt t="159454" x="6788150" y="5397500"/>
          <p14:tracePt t="159470" x="7035800" y="5410200"/>
          <p14:tracePt t="159487" x="7054850" y="5410200"/>
          <p14:tracePt t="159524" x="7067550" y="5403850"/>
          <p14:tracePt t="159524" x="7073900" y="5403850"/>
          <p14:tracePt t="159540" x="7118350" y="5397500"/>
          <p14:tracePt t="159553" x="7194550" y="5397500"/>
          <p14:tracePt t="159570" x="7258050" y="5391150"/>
          <p14:tracePt t="159587" x="7327900" y="5384800"/>
          <p14:tracePt t="159603" x="7340600" y="5378450"/>
          <p14:tracePt t="159708" x="7353300" y="5378450"/>
          <p14:tracePt t="159892" x="7346950" y="5378450"/>
          <p14:tracePt t="159924" x="7340600" y="5378450"/>
          <p14:tracePt t="159932" x="7334250" y="5378450"/>
          <p14:tracePt t="159940" x="7327900" y="5378450"/>
          <p14:tracePt t="159948" x="7315200" y="5378450"/>
          <p14:tracePt t="159956" x="7283450" y="5372100"/>
          <p14:tracePt t="159971" x="7277100" y="5372100"/>
          <p14:tracePt t="160148" x="7270750" y="5372100"/>
          <p14:tracePt t="160156" x="7251700" y="5416550"/>
          <p14:tracePt t="160164" x="7251700" y="5441950"/>
          <p14:tracePt t="160171" x="7226300" y="5549900"/>
          <p14:tracePt t="160188" x="7213600" y="5695950"/>
          <p14:tracePt t="160205" x="7207250" y="5727700"/>
          <p14:tracePt t="160244" x="7207250" y="5734050"/>
          <p14:tracePt t="160254" x="7207250" y="5740400"/>
          <p14:tracePt t="160436" x="7207250" y="5734050"/>
          <p14:tracePt t="160444" x="7213600" y="5721350"/>
          <p14:tracePt t="160447" x="7213600" y="5702300"/>
          <p14:tracePt t="160455" x="7213600" y="5676900"/>
          <p14:tracePt t="160471" x="7213600" y="5626100"/>
          <p14:tracePt t="160488" x="7213600" y="5594350"/>
          <p14:tracePt t="160505" x="7213600" y="5581650"/>
          <p14:tracePt t="160521" x="7213600" y="5556250"/>
          <p14:tracePt t="160538" x="7226300" y="5530850"/>
          <p14:tracePt t="160554" x="7226300" y="5499100"/>
          <p14:tracePt t="160573" x="7232650" y="5461000"/>
          <p14:tracePt t="160588" x="7232650" y="5429250"/>
          <p14:tracePt t="160605" x="7232650" y="5403850"/>
          <p14:tracePt t="160622" x="7232650" y="5384800"/>
          <p14:tracePt t="160638" x="7232650" y="5372100"/>
          <p14:tracePt t="160656" x="7232650" y="5353050"/>
          <p14:tracePt t="160672" x="7226300" y="5302250"/>
          <p14:tracePt t="160689" x="7219950" y="5276850"/>
          <p14:tracePt t="160972" x="7213600" y="5276850"/>
          <p14:tracePt t="160981" x="7200900" y="5276850"/>
          <p14:tracePt t="160989" x="7181850" y="5264150"/>
          <p14:tracePt t="160990" x="7131050" y="5257800"/>
          <p14:tracePt t="161006" x="6845300" y="5213350"/>
          <p14:tracePt t="161022" x="5822950" y="5035550"/>
          <p14:tracePt t="161039" x="5308600" y="4940300"/>
          <p14:tracePt t="161072" x="5022850" y="4895850"/>
          <p14:tracePt t="161073" x="4527550" y="4813300"/>
          <p14:tracePt t="161089" x="4273550" y="4775200"/>
          <p14:tracePt t="161106" x="4032250" y="4749800"/>
          <p14:tracePt t="161122" x="3644900" y="4711700"/>
          <p14:tracePt t="161139" x="3511550" y="4711700"/>
          <p14:tracePt t="161156" x="3448050" y="4737100"/>
          <p14:tracePt t="161173" x="3429000" y="4737100"/>
          <p14:tracePt t="161189" x="3397250" y="4743450"/>
          <p14:tracePt t="161206" x="3346450" y="4756150"/>
          <p14:tracePt t="161223" x="3308350" y="4762500"/>
          <p14:tracePt t="161239" x="3282950" y="4768850"/>
          <p14:tracePt t="161256" x="3263900" y="4768850"/>
          <p14:tracePt t="161273" x="3213100" y="4768850"/>
          <p14:tracePt t="161290" x="3181350" y="4775200"/>
          <p14:tracePt t="161306" x="3105150" y="4781550"/>
          <p14:tracePt t="161323" x="3035300" y="4787900"/>
          <p14:tracePt t="161339" x="2901950" y="4806950"/>
          <p14:tracePt t="161357" x="2755900" y="4794250"/>
          <p14:tracePt t="161373" x="2667000" y="4787900"/>
          <p14:tracePt t="161390" x="2635250" y="4781550"/>
          <p14:tracePt t="161516" x="2628900" y="4775200"/>
          <p14:tracePt t="161524" x="2609850" y="4756150"/>
          <p14:tracePt t="161540" x="2597150" y="4737100"/>
          <p14:tracePt t="161556" x="2559050" y="4699000"/>
          <p14:tracePt t="161558" x="2508250" y="4660900"/>
          <p14:tracePt t="161573" x="2463800" y="4648200"/>
          <p14:tracePt t="161590" x="2438400" y="4641850"/>
          <p14:tracePt t="161607" x="2393950" y="4641850"/>
          <p14:tracePt t="161624" x="2374900" y="4641850"/>
          <p14:tracePt t="161640" x="2317750" y="4641850"/>
          <p14:tracePt t="161657" x="2273300" y="4641850"/>
          <p14:tracePt t="161673" x="2254250" y="4635500"/>
          <p14:tracePt t="161690" x="2146300" y="4616450"/>
          <p14:tracePt t="161707" x="2057400" y="4591050"/>
          <p14:tracePt t="161723" x="1917700" y="4565650"/>
          <p14:tracePt t="161741" x="1854200" y="4565650"/>
          <p14:tracePt t="161757" x="1822450" y="4565650"/>
          <p14:tracePt t="161774" x="1803400" y="4565650"/>
          <p14:tracePt t="161790" x="1790700" y="4565650"/>
          <p14:tracePt t="161836" x="1778000" y="4565650"/>
          <p14:tracePt t="161844" x="1771650" y="4565650"/>
          <p14:tracePt t="161901" x="1771650" y="4559300"/>
          <p14:tracePt t="161956" x="1771650" y="4552950"/>
          <p14:tracePt t="161965" x="1784350" y="4533900"/>
          <p14:tracePt t="161972" x="1790700" y="4533900"/>
          <p14:tracePt t="161975" x="1816100" y="4495800"/>
          <p14:tracePt t="161990" x="1828800" y="4476750"/>
          <p14:tracePt t="162006" x="1835150" y="4451350"/>
          <p14:tracePt t="162023" x="1841500" y="4432300"/>
          <p14:tracePt t="162040" x="1847850" y="4400550"/>
          <p14:tracePt t="162057" x="1866900" y="4368800"/>
          <p14:tracePt t="162073" x="1911350" y="4324350"/>
          <p14:tracePt t="162090" x="1974850" y="4279900"/>
          <p14:tracePt t="162107" x="2082800" y="4210050"/>
          <p14:tracePt t="162125" x="2178050" y="4178300"/>
          <p14:tracePt t="162142" x="2616200" y="4121150"/>
          <p14:tracePt t="162158" x="3200400" y="4076700"/>
          <p14:tracePt t="162174" x="3714750" y="4064000"/>
          <p14:tracePt t="162191" x="4298950" y="4032250"/>
          <p14:tracePt t="162208" x="4616450" y="4032250"/>
          <p14:tracePt t="162225" x="5022850" y="4038600"/>
          <p14:tracePt t="162241" x="5441950" y="4038600"/>
          <p14:tracePt t="162258" x="5518150" y="4044950"/>
          <p14:tracePt t="162274" x="5778500" y="4095750"/>
          <p14:tracePt t="162291" x="6070600" y="4178300"/>
          <p14:tracePt t="162308" x="6273800" y="4222750"/>
          <p14:tracePt t="162325" x="6470650" y="4248150"/>
          <p14:tracePt t="162341" x="6604000" y="4267200"/>
          <p14:tracePt t="162358" x="6724650" y="4273550"/>
          <p14:tracePt t="162375" x="6775450" y="4279900"/>
          <p14:tracePt t="162391" x="6889750" y="4318000"/>
          <p14:tracePt t="162408" x="7048500" y="4356100"/>
          <p14:tracePt t="162425" x="7219950" y="4381500"/>
          <p14:tracePt t="162442" x="7378700" y="4394200"/>
          <p14:tracePt t="162458" x="7442200" y="4394200"/>
          <p14:tracePt t="162475" x="7835900" y="4508500"/>
          <p14:tracePt t="162492" x="8026400" y="4584700"/>
          <p14:tracePt t="162509" x="8191500" y="4622800"/>
          <p14:tracePt t="162525" x="8267700" y="4629150"/>
          <p14:tracePt t="162541" x="8312150" y="4629150"/>
          <p14:tracePt t="162558" x="8356600" y="4578350"/>
          <p14:tracePt t="162575" x="8382000" y="4533900"/>
          <p14:tracePt t="162592" x="8401050" y="4489450"/>
          <p14:tracePt t="162609" x="8426450" y="4457700"/>
          <p14:tracePt t="162625" x="8464550" y="4419600"/>
          <p14:tracePt t="162643" x="8540750" y="4356100"/>
          <p14:tracePt t="162658" x="8566150" y="4324350"/>
          <p14:tracePt t="162675" x="8636000" y="4222750"/>
          <p14:tracePt t="162692" x="8648700" y="4178300"/>
          <p14:tracePt t="162709" x="8648700" y="4114800"/>
          <p14:tracePt t="162725" x="8655050" y="4083050"/>
          <p14:tracePt t="162742" x="8655050" y="4064000"/>
          <p14:tracePt t="162759" x="8661400" y="4038600"/>
          <p14:tracePt t="162797" x="8661400" y="4025900"/>
          <p14:tracePt t="162804" x="8648700" y="4013200"/>
          <p14:tracePt t="162812" x="8623300" y="3994150"/>
          <p14:tracePt t="162825" x="8578850" y="3962400"/>
          <p14:tracePt t="162842" x="8515350" y="3917950"/>
          <p14:tracePt t="162842" x="8477250" y="3886200"/>
          <p14:tracePt t="162876" x="8375650" y="3829050"/>
          <p14:tracePt t="162877" x="8255000" y="3752850"/>
          <p14:tracePt t="162892" x="8083550" y="3670300"/>
          <p14:tracePt t="162909" x="7937500" y="3606800"/>
          <p14:tracePt t="162925" x="7829550" y="3562350"/>
          <p14:tracePt t="162942" x="7823200" y="3556000"/>
          <p14:tracePt t="162959" x="7791450" y="3549650"/>
          <p14:tracePt t="162976" x="7759700" y="3536950"/>
          <p14:tracePt t="162992" x="7747000" y="3536950"/>
          <p14:tracePt t="163009" x="7715250" y="3530600"/>
          <p14:tracePt t="163026" x="7664450" y="3530600"/>
          <p14:tracePt t="163043" x="7594600" y="3536950"/>
          <p14:tracePt t="163059" x="7397750" y="3562350"/>
          <p14:tracePt t="163076" x="7219950" y="3581400"/>
          <p14:tracePt t="163093" x="7048500" y="3600450"/>
          <p14:tracePt t="163109" x="6921500" y="3625850"/>
          <p14:tracePt t="163126" x="6851650" y="3644900"/>
          <p14:tracePt t="163142" x="6788150" y="3676650"/>
          <p14:tracePt t="163159" x="6750050" y="3702050"/>
          <p14:tracePt t="163177" x="6737350" y="3727450"/>
          <p14:tracePt t="163193" x="6724650" y="3746500"/>
          <p14:tracePt t="163209" x="6711950" y="3784600"/>
          <p14:tracePt t="163226" x="6705600" y="3810000"/>
          <p14:tracePt t="163243" x="6699250" y="3854450"/>
          <p14:tracePt t="163260" x="6699250" y="3886200"/>
          <p14:tracePt t="163276" x="6705600" y="3905250"/>
          <p14:tracePt t="163293" x="6724650" y="3943350"/>
          <p14:tracePt t="163310" x="6743700" y="3962400"/>
          <p14:tracePt t="163326" x="6781800" y="4000500"/>
          <p14:tracePt t="163343" x="6832600" y="4038600"/>
          <p14:tracePt t="163359" x="6940550" y="4083050"/>
          <p14:tracePt t="163377" x="7169150" y="4133850"/>
          <p14:tracePt t="163393" x="7302500" y="4159250"/>
          <p14:tracePt t="163410" x="7423150" y="4171950"/>
          <p14:tracePt t="163426" x="7581900" y="4178300"/>
          <p14:tracePt t="163443" x="7804150" y="4178300"/>
          <p14:tracePt t="163460" x="8013700" y="4121150"/>
          <p14:tracePt t="163476" x="8064500" y="4095750"/>
          <p14:tracePt t="163493" x="8121650" y="4057650"/>
          <p14:tracePt t="163511" x="8172450" y="4000500"/>
          <p14:tracePt t="163527" x="8210550" y="3943350"/>
          <p14:tracePt t="163543" x="8286750" y="3873500"/>
          <p14:tracePt t="163560" x="8312150" y="3841750"/>
          <p14:tracePt t="163577" x="8331200" y="3797300"/>
          <p14:tracePt t="163593" x="8337550" y="3765550"/>
          <p14:tracePt t="163610" x="8350250" y="3740150"/>
          <p14:tracePt t="163627" x="8356600" y="3714750"/>
          <p14:tracePt t="163644" x="8356600" y="3689350"/>
          <p14:tracePt t="163660" x="8350250" y="3651250"/>
          <p14:tracePt t="163677" x="8318500" y="3619500"/>
          <p14:tracePt t="163694" x="8274050" y="3581400"/>
          <p14:tracePt t="163710" x="8197850" y="3536950"/>
          <p14:tracePt t="163727" x="8121650" y="3486150"/>
          <p14:tracePt t="163743" x="8045450" y="3460750"/>
          <p14:tracePt t="163761" x="7937500" y="3422650"/>
          <p14:tracePt t="163777" x="7899400" y="3409950"/>
          <p14:tracePt t="163794" x="7854950" y="3390900"/>
          <p14:tracePt t="163811" x="7816850" y="3384550"/>
          <p14:tracePt t="163827" x="7778750" y="3384550"/>
          <p14:tracePt t="163844" x="7740650" y="3397250"/>
          <p14:tracePt t="163860" x="7600950" y="3435350"/>
          <p14:tracePt t="163877" x="7473950" y="3467100"/>
          <p14:tracePt t="163894" x="7308850" y="3511550"/>
          <p14:tracePt t="163911" x="7118350" y="3568700"/>
          <p14:tracePt t="163927" x="6972300" y="3619500"/>
          <p14:tracePt t="163944" x="6858000" y="3657600"/>
          <p14:tracePt t="163961" x="6743700" y="3721100"/>
          <p14:tracePt t="163977" x="6686550" y="3771900"/>
          <p14:tracePt t="163994" x="6654800" y="3816350"/>
          <p14:tracePt t="164011" x="6635750" y="3848100"/>
          <p14:tracePt t="164011" x="6635750" y="3867150"/>
          <p14:tracePt t="164028" x="6623050" y="3917950"/>
          <p14:tracePt t="164044" x="6623050" y="3987800"/>
          <p14:tracePt t="164061" x="6661150" y="4025900"/>
          <p14:tracePt t="164077" x="6686550" y="4044950"/>
          <p14:tracePt t="164095" x="6737350" y="4057650"/>
          <p14:tracePt t="164111" x="6813550" y="4064000"/>
          <p14:tracePt t="164128" x="6896100" y="4070350"/>
          <p14:tracePt t="164145" x="6915150" y="4070350"/>
          <p14:tracePt t="164161" x="6997700" y="4083050"/>
          <p14:tracePt t="164178" x="7239000" y="4108450"/>
          <p14:tracePt t="164194" x="7378700" y="4114800"/>
          <p14:tracePt t="164211" x="7632700" y="4114800"/>
          <p14:tracePt t="164228" x="7740650" y="4083050"/>
          <p14:tracePt t="164244" x="7804150" y="4044950"/>
          <p14:tracePt t="164262" x="7854950" y="3968750"/>
          <p14:tracePt t="164278" x="7874000" y="3937000"/>
          <p14:tracePt t="164294" x="7886700" y="3911600"/>
          <p14:tracePt t="164311" x="7886700" y="3892550"/>
          <p14:tracePt t="164328" x="7893050" y="3867150"/>
          <p14:tracePt t="164345" x="7880350" y="3829050"/>
          <p14:tracePt t="164361" x="7848600" y="3790950"/>
          <p14:tracePt t="164378" x="7810500" y="3759200"/>
          <p14:tracePt t="164395" x="7740650" y="3714750"/>
          <p14:tracePt t="164411" x="7594600" y="3657600"/>
          <p14:tracePt t="164429" x="7429500" y="3594100"/>
          <p14:tracePt t="164445" x="7200900" y="3543300"/>
          <p14:tracePt t="164461" x="7131050" y="3524250"/>
          <p14:tracePt t="164478" x="7124700" y="3524250"/>
          <p14:tracePt t="164524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Nuclei production:  Long irradiation compared to half-life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458200" cy="3276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Find amount of </a:t>
            </a:r>
            <a:r>
              <a:rPr lang="en-US" baseline="30000" dirty="0" smtClean="0"/>
              <a:t>56</a:t>
            </a:r>
            <a:r>
              <a:rPr lang="en-US" dirty="0" smtClean="0"/>
              <a:t>Mn (t</a:t>
            </a:r>
            <a:r>
              <a:rPr lang="en-US" baseline="-25000" dirty="0" smtClean="0"/>
              <a:t>1/2</a:t>
            </a:r>
            <a:r>
              <a:rPr lang="en-US" dirty="0" smtClean="0"/>
              <a:t>=2.578 hr, 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 = 7.469E-5 s</a:t>
            </a:r>
            <a:r>
              <a:rPr lang="en-US" baseline="30000" dirty="0" smtClean="0"/>
              <a:t>-1</a:t>
            </a:r>
            <a:r>
              <a:rPr lang="en-US" dirty="0" smtClean="0"/>
              <a:t>) from irradiation of 1 g of </a:t>
            </a:r>
            <a:r>
              <a:rPr lang="en-US" dirty="0" err="1" smtClean="0"/>
              <a:t>Mn</a:t>
            </a:r>
            <a:r>
              <a:rPr lang="en-US" dirty="0" smtClean="0"/>
              <a:t> in a neutron flux of 1E13 n/cm</a:t>
            </a:r>
            <a:r>
              <a:rPr lang="en-US" baseline="30000" dirty="0" smtClean="0"/>
              <a:t>2</a:t>
            </a:r>
            <a:r>
              <a:rPr lang="en-US" dirty="0" smtClean="0"/>
              <a:t>/s for 1 hour</a:t>
            </a:r>
          </a:p>
          <a:p>
            <a:pPr lvl="1"/>
            <a:r>
              <a:rPr lang="en-US" baseline="30000" dirty="0" smtClean="0"/>
              <a:t>55</a:t>
            </a:r>
            <a:r>
              <a:rPr lang="en-US" dirty="0" smtClean="0"/>
              <a:t>Mn(</a:t>
            </a:r>
            <a:r>
              <a:rPr lang="en-US" dirty="0" err="1" smtClean="0"/>
              <a:t>n,</a:t>
            </a:r>
            <a:r>
              <a:rPr lang="en-US" dirty="0" err="1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56</a:t>
            </a:r>
            <a:r>
              <a:rPr lang="en-US" dirty="0" smtClean="0"/>
              <a:t>Mn: </a:t>
            </a:r>
            <a:r>
              <a:rPr lang="en-US" baseline="30000" dirty="0" smtClean="0"/>
              <a:t>55</a:t>
            </a:r>
            <a:r>
              <a:rPr lang="en-US" dirty="0" smtClean="0"/>
              <a:t>Mn+ n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 + </a:t>
            </a:r>
            <a:r>
              <a:rPr lang="en-US" baseline="30000" dirty="0" smtClean="0"/>
              <a:t>56</a:t>
            </a:r>
            <a:r>
              <a:rPr lang="en-US" dirty="0" smtClean="0"/>
              <a:t>Mn </a:t>
            </a:r>
            <a:r>
              <a:rPr lang="en-US" dirty="0" smtClean="0">
                <a:latin typeface="Symbol" pitchFamily="18" charset="2"/>
              </a:rPr>
              <a:t>s=</a:t>
            </a:r>
            <a:r>
              <a:rPr lang="en-US" dirty="0" smtClean="0"/>
              <a:t>13.3E-24 cm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lvl="1"/>
            <a:r>
              <a:rPr lang="en-US" dirty="0" smtClean="0"/>
              <a:t>N</a:t>
            </a:r>
            <a:r>
              <a:rPr lang="en-US" baseline="-25000" dirty="0" smtClean="0"/>
              <a:t>o</a:t>
            </a:r>
            <a:r>
              <a:rPr lang="en-US" dirty="0" smtClean="0"/>
              <a:t>= 1g/54.93804 g/mol *6.02E23 atom/mol</a:t>
            </a:r>
          </a:p>
          <a:p>
            <a:pPr lvl="1"/>
            <a:r>
              <a:rPr lang="en-US" dirty="0" smtClean="0"/>
              <a:t> N</a:t>
            </a:r>
            <a:r>
              <a:rPr lang="en-US" baseline="-25000" dirty="0" smtClean="0"/>
              <a:t>o</a:t>
            </a:r>
            <a:r>
              <a:rPr lang="en-US" dirty="0" smtClean="0"/>
              <a:t>=1.096E22 atom</a:t>
            </a:r>
          </a:p>
          <a:p>
            <a:r>
              <a:rPr lang="en-US" dirty="0" smtClean="0"/>
              <a:t>R= 1E13 n/cm</a:t>
            </a:r>
            <a:r>
              <a:rPr lang="en-US" baseline="30000" dirty="0" smtClean="0"/>
              <a:t>2</a:t>
            </a:r>
            <a:r>
              <a:rPr lang="en-US" dirty="0" smtClean="0"/>
              <a:t>/s *13.3E-24 cm</a:t>
            </a:r>
            <a:r>
              <a:rPr lang="en-US" baseline="30000" dirty="0" smtClean="0"/>
              <a:t>2</a:t>
            </a:r>
            <a:r>
              <a:rPr lang="en-US" dirty="0" smtClean="0"/>
              <a:t> * 1.096E22 atom</a:t>
            </a:r>
          </a:p>
          <a:p>
            <a:r>
              <a:rPr lang="en-US" dirty="0" smtClean="0"/>
              <a:t>R=1.457E12 atoms/sec</a:t>
            </a:r>
          </a:p>
          <a:p>
            <a:r>
              <a:rPr lang="en-US" dirty="0" smtClean="0"/>
              <a:t>5.247E15 atoms </a:t>
            </a:r>
            <a:r>
              <a:rPr lang="en-US" baseline="30000" dirty="0" smtClean="0"/>
              <a:t>56</a:t>
            </a:r>
            <a:r>
              <a:rPr lang="en-US" dirty="0" smtClean="0"/>
              <a:t>Mn in 1 hour (does not account for decay)</a:t>
            </a:r>
            <a:endParaRPr lang="en-US" dirty="0"/>
          </a:p>
        </p:txBody>
      </p:sp>
      <p:graphicFrame>
        <p:nvGraphicFramePr>
          <p:cNvPr id="2867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2716971"/>
              </p:ext>
            </p:extLst>
          </p:nvPr>
        </p:nvGraphicFramePr>
        <p:xfrm>
          <a:off x="6400800" y="4419600"/>
          <a:ext cx="274320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483" name="Equation" r:id="rId7" imgW="1282680" imgH="431640" progId="Equation.3">
                  <p:embed/>
                </p:oleObj>
              </mc:Choice>
              <mc:Fallback>
                <p:oleObj name="Equation" r:id="rId7" imgW="12826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4419600"/>
                        <a:ext cx="2743200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2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5819934"/>
              </p:ext>
            </p:extLst>
          </p:nvPr>
        </p:nvGraphicFramePr>
        <p:xfrm>
          <a:off x="7162800" y="2895600"/>
          <a:ext cx="1828800" cy="645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484" name="Equation" r:id="rId9" imgW="647640" imgH="228600" progId="Equation.3">
                  <p:embed/>
                </p:oleObj>
              </mc:Choice>
              <mc:Fallback>
                <p:oleObj name="Equation" r:id="rId9" imgW="647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2895600"/>
                        <a:ext cx="1828800" cy="6454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25" name="Object 5"/>
          <p:cNvGraphicFramePr>
            <a:graphicFrameLocks noChangeAspect="1"/>
          </p:cNvGraphicFramePr>
          <p:nvPr/>
        </p:nvGraphicFramePr>
        <p:xfrm>
          <a:off x="533400" y="4495800"/>
          <a:ext cx="5918200" cy="2039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8485" name="Equation" r:id="rId11" imgW="3035160" imgH="1041120" progId="Equation.3">
                  <p:embed/>
                </p:oleObj>
              </mc:Choice>
              <mc:Fallback>
                <p:oleObj name="Equation" r:id="rId11" imgW="3035160" imgH="10411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495800"/>
                        <a:ext cx="5918200" cy="2039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Arrow Connector 6"/>
          <p:cNvCxnSpPr/>
          <p:nvPr/>
        </p:nvCxnSpPr>
        <p:spPr bwMode="auto">
          <a:xfrm>
            <a:off x="2133600" y="4191000"/>
            <a:ext cx="2514600" cy="1981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660033"/>
            </a:solidFill>
            <a:prstDash val="solid"/>
            <a:round/>
            <a:headEnd type="arrow"/>
            <a:tailEnd type="arrow"/>
          </a:ln>
          <a:effectLst/>
        </p:spPr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68253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60"/>
    </mc:Choice>
    <mc:Fallback xmlns="">
      <p:transition spd="slow" advTm="100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867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86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86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294" x="4572000" y="3429000"/>
          <p14:tracePt t="22391" x="4572000" y="3435350"/>
          <p14:tracePt t="22399" x="4572000" y="3441700"/>
          <p14:tracePt t="22415" x="4572000" y="3448050"/>
          <p14:tracePt t="22423" x="4559300" y="3460750"/>
          <p14:tracePt t="22423" x="4546600" y="3467100"/>
          <p14:tracePt t="22440" x="4502150" y="3505200"/>
          <p14:tracePt t="22456" x="4476750" y="3517900"/>
          <p14:tracePt t="22456" x="4406900" y="3536950"/>
          <p14:tracePt t="22472" x="4305300" y="3562350"/>
          <p14:tracePt t="22489" x="4184650" y="3562350"/>
          <p14:tracePt t="22505" x="4064000" y="3562350"/>
          <p14:tracePt t="22522" x="3949700" y="3517900"/>
          <p14:tracePt t="22539" x="3822700" y="3467100"/>
          <p14:tracePt t="22555" x="3721100" y="3429000"/>
          <p14:tracePt t="22572" x="3613150" y="3378200"/>
          <p14:tracePt t="22589" x="3594100" y="3371850"/>
          <p14:tracePt t="22606" x="3530600" y="3327400"/>
          <p14:tracePt t="22622" x="3422650" y="3263900"/>
          <p14:tracePt t="22639" x="3251200" y="3136900"/>
          <p14:tracePt t="22656" x="3124200" y="3041650"/>
          <p14:tracePt t="22672" x="3003550" y="2952750"/>
          <p14:tracePt t="22689" x="2800350" y="2813050"/>
          <p14:tracePt t="22705" x="2692400" y="2755900"/>
          <p14:tracePt t="22722" x="2635250" y="2711450"/>
          <p14:tracePt t="22739" x="2603500" y="2692400"/>
          <p14:tracePt t="22756" x="2597150" y="2692400"/>
          <p14:tracePt t="22772" x="2501900" y="2628900"/>
          <p14:tracePt t="22789" x="2254250" y="2508250"/>
          <p14:tracePt t="22806" x="2070100" y="2425700"/>
          <p14:tracePt t="22822" x="1841500" y="2324100"/>
          <p14:tracePt t="22841" x="1739900" y="2266950"/>
          <p14:tracePt t="22857" x="1670050" y="2222500"/>
          <p14:tracePt t="22873" x="1581150" y="2165350"/>
          <p14:tracePt t="22890" x="1543050" y="2146300"/>
          <p14:tracePt t="22906" x="1524000" y="2146300"/>
          <p14:tracePt t="22923" x="1517650" y="2139950"/>
          <p14:tracePt t="22939" x="1511300" y="2139950"/>
          <p14:tracePt t="22956" x="1504950" y="2139950"/>
          <p14:tracePt t="22973" x="1492250" y="2133600"/>
          <p14:tracePt t="22989" x="1473200" y="2127250"/>
          <p14:tracePt t="23006" x="1441450" y="2127250"/>
          <p14:tracePt t="23023" x="1416050" y="2127250"/>
          <p14:tracePt t="23112" x="1416050" y="2133600"/>
          <p14:tracePt t="23120" x="1409700" y="2146300"/>
          <p14:tracePt t="23124" x="1403350" y="2159000"/>
          <p14:tracePt t="23139" x="1403350" y="2190750"/>
          <p14:tracePt t="23156" x="1403350" y="2203450"/>
          <p14:tracePt t="23173" x="1403350" y="2254250"/>
          <p14:tracePt t="23190" x="1403350" y="2305050"/>
          <p14:tracePt t="23206" x="1403350" y="2343150"/>
          <p14:tracePt t="23206" x="1403350" y="2362200"/>
          <p14:tracePt t="23224" x="1409700" y="2381250"/>
          <p14:tracePt t="23240" x="1409700" y="2387600"/>
          <p14:tracePt t="23290" x="1416050" y="2387600"/>
          <p14:tracePt t="23311" x="1441450" y="2413000"/>
          <p14:tracePt t="23320" x="1466850" y="2425700"/>
          <p14:tracePt t="23327" x="1587500" y="2495550"/>
          <p14:tracePt t="23340" x="1714500" y="2565400"/>
          <p14:tracePt t="23357" x="1790700" y="2597150"/>
          <p14:tracePt t="23374" x="2120900" y="2660650"/>
          <p14:tracePt t="23390" x="2247900" y="2660650"/>
          <p14:tracePt t="23407" x="2400300" y="2622550"/>
          <p14:tracePt t="23424" x="2482850" y="2584450"/>
          <p14:tracePt t="23440" x="2508250" y="2571750"/>
          <p14:tracePt t="23457" x="2527300" y="2540000"/>
          <p14:tracePt t="23473" x="2533650" y="2520950"/>
          <p14:tracePt t="23490" x="2540000" y="2501900"/>
          <p14:tracePt t="23507" x="2540000" y="2470150"/>
          <p14:tracePt t="23524" x="2501900" y="2400300"/>
          <p14:tracePt t="23540" x="2470150" y="2368550"/>
          <p14:tracePt t="23557" x="2463800" y="2355850"/>
          <p14:tracePt t="23574" x="2330450" y="2266950"/>
          <p14:tracePt t="23590" x="2235200" y="2209800"/>
          <p14:tracePt t="23590" x="2146300" y="2165350"/>
          <p14:tracePt t="23608" x="2070100" y="2139950"/>
          <p14:tracePt t="23624" x="2025650" y="2133600"/>
          <p14:tracePt t="23640" x="1981200" y="2120900"/>
          <p14:tracePt t="23657" x="1917700" y="2114550"/>
          <p14:tracePt t="23674" x="1854200" y="2108200"/>
          <p14:tracePt t="23690" x="1765300" y="2108200"/>
          <p14:tracePt t="23707" x="1695450" y="2108200"/>
          <p14:tracePt t="23724" x="1612900" y="2127250"/>
          <p14:tracePt t="23740" x="1600200" y="2127250"/>
          <p14:tracePt t="23757" x="1600200" y="2133600"/>
          <p14:tracePt t="23824" x="1600200" y="2139950"/>
          <p14:tracePt t="23855" x="1600200" y="2152650"/>
          <p14:tracePt t="23863" x="1600200" y="2159000"/>
          <p14:tracePt t="23879" x="1600200" y="2171700"/>
          <p14:tracePt t="23890" x="1612900" y="2184400"/>
          <p14:tracePt t="23907" x="1625600" y="2190750"/>
          <p14:tracePt t="23908" x="1670050" y="2247900"/>
          <p14:tracePt t="23924" x="1682750" y="2273300"/>
          <p14:tracePt t="23941" x="1689100" y="2273300"/>
          <p14:tracePt t="23957" x="1689100" y="2279650"/>
          <p14:tracePt t="23974" x="1701800" y="2279650"/>
          <p14:tracePt t="23991" x="1701800" y="2286000"/>
          <p14:tracePt t="24031" x="1708150" y="2292350"/>
          <p14:tracePt t="24103" x="1720850" y="2292350"/>
          <p14:tracePt t="24119" x="1727200" y="2292350"/>
          <p14:tracePt t="24127" x="1765300" y="2298700"/>
          <p14:tracePt t="24141" x="1809750" y="2311400"/>
          <p14:tracePt t="24142" x="1860550" y="2317750"/>
          <p14:tracePt t="24158" x="1879600" y="2330450"/>
          <p14:tracePt t="24175" x="1911350" y="2330450"/>
          <p14:tracePt t="24215" x="1924050" y="2336800"/>
          <p14:tracePt t="24223" x="1962150" y="2343150"/>
          <p14:tracePt t="24234" x="1974850" y="2343150"/>
          <p14:tracePt t="24241" x="2019300" y="2343150"/>
          <p14:tracePt t="24258" x="2038350" y="2343150"/>
          <p14:tracePt t="24275" x="2051050" y="2343150"/>
          <p14:tracePt t="24327" x="2057400" y="2343150"/>
          <p14:tracePt t="24335" x="2070100" y="2343150"/>
          <p14:tracePt t="24352" x="2082800" y="2343150"/>
          <p14:tracePt t="24368" x="2095500" y="2343150"/>
          <p14:tracePt t="24439" x="2101850" y="2343150"/>
          <p14:tracePt t="24451" x="2108200" y="2343150"/>
          <p14:tracePt t="24458" x="2114550" y="2343150"/>
          <p14:tracePt t="24459" x="2127250" y="2343150"/>
          <p14:tracePt t="24935" x="2133600" y="2343150"/>
          <p14:tracePt t="24943" x="2152650" y="2343150"/>
          <p14:tracePt t="24959" x="2159000" y="2343150"/>
          <p14:tracePt t="24983" x="2178050" y="2343150"/>
          <p14:tracePt t="24984" x="2184400" y="2343150"/>
          <p14:tracePt t="25015" x="2190750" y="2343150"/>
          <p14:tracePt t="25023" x="2203450" y="2343150"/>
          <p14:tracePt t="25031" x="2228850" y="2343150"/>
          <p14:tracePt t="25043" x="2247900" y="2349500"/>
          <p14:tracePt t="25059" x="2292350" y="2355850"/>
          <p14:tracePt t="25075" x="2317750" y="2362200"/>
          <p14:tracePt t="25092" x="2349500" y="2362200"/>
          <p14:tracePt t="25109" x="2374900" y="2368550"/>
          <p14:tracePt t="25125" x="2406650" y="2368550"/>
          <p14:tracePt t="25142" x="2425700" y="2374900"/>
          <p14:tracePt t="25159" x="2508250" y="2374900"/>
          <p14:tracePt t="25176" x="2552700" y="2374900"/>
          <p14:tracePt t="25193" x="2578100" y="2374900"/>
          <p14:tracePt t="25210" x="2616200" y="2381250"/>
          <p14:tracePt t="25227" x="2647950" y="2381250"/>
          <p14:tracePt t="25243" x="2673350" y="2387600"/>
          <p14:tracePt t="25260" x="2698750" y="2387600"/>
          <p14:tracePt t="25276" x="2717800" y="2387600"/>
          <p14:tracePt t="25293" x="2749550" y="2393950"/>
          <p14:tracePt t="25310" x="2755900" y="2393950"/>
          <p14:tracePt t="25326" x="2768600" y="2393950"/>
          <p14:tracePt t="25383" x="2781300" y="2393950"/>
          <p14:tracePt t="25415" x="2787650" y="2393950"/>
          <p14:tracePt t="25471" x="2794000" y="2393950"/>
          <p14:tracePt t="25543" x="2800350" y="2393950"/>
          <p14:tracePt t="25567" x="2806700" y="2393950"/>
          <p14:tracePt t="25575" x="2813050" y="2393950"/>
          <p14:tracePt t="25599" x="2825750" y="2393950"/>
          <p14:tracePt t="25727" x="2832100" y="2393950"/>
          <p14:tracePt t="25727" x="2838450" y="2393950"/>
          <p14:tracePt t="25743" x="2844800" y="2393950"/>
          <p14:tracePt t="25761" x="2857500" y="2393950"/>
          <p14:tracePt t="25777" x="2876550" y="2393950"/>
          <p14:tracePt t="25778" x="2882900" y="2393950"/>
          <p14:tracePt t="25794" x="2908300" y="2393950"/>
          <p14:tracePt t="25811" x="2921000" y="2393950"/>
          <p14:tracePt t="25827" x="2927350" y="2393950"/>
          <p14:tracePt t="25844" x="2952750" y="2393950"/>
          <p14:tracePt t="25927" x="2959100" y="2393950"/>
          <p14:tracePt t="25935" x="2965450" y="2393950"/>
          <p14:tracePt t="25943" x="2978150" y="2393950"/>
          <p14:tracePt t="25953" x="2990850" y="2393950"/>
          <p14:tracePt t="25961" x="2997200" y="2400300"/>
          <p14:tracePt t="25977" x="3009900" y="2400300"/>
          <p14:tracePt t="25994" x="3016250" y="2400300"/>
          <p14:tracePt t="26031" x="3022600" y="2400300"/>
          <p14:tracePt t="26034" x="3028950" y="2400300"/>
          <p14:tracePt t="26044" x="3035300" y="2400300"/>
          <p14:tracePt t="26061" x="3048000" y="2400300"/>
          <p14:tracePt t="26095" x="3054350" y="2400300"/>
          <p14:tracePt t="26119" x="3060700" y="2400300"/>
          <p14:tracePt t="26128" x="3067050" y="2400300"/>
          <p14:tracePt t="26128" x="3073400" y="2406650"/>
          <p14:tracePt t="26144" x="3086100" y="2406650"/>
          <p14:tracePt t="26161" x="3105150" y="2406650"/>
          <p14:tracePt t="26178" x="3111500" y="2406650"/>
          <p14:tracePt t="26195" x="3117850" y="2406650"/>
          <p14:tracePt t="26211" x="3124200" y="2406650"/>
          <p14:tracePt t="26247" x="3130550" y="2406650"/>
          <p14:tracePt t="26263" x="3136900" y="2406650"/>
          <p14:tracePt t="26278" x="3149600" y="2413000"/>
          <p14:tracePt t="26279" x="3175000" y="2413000"/>
          <p14:tracePt t="26295" x="3232150" y="2419350"/>
          <p14:tracePt t="26312" x="3257550" y="2419350"/>
          <p14:tracePt t="26328" x="3263900" y="2419350"/>
          <p14:tracePt t="26345" x="3295650" y="2425700"/>
          <p14:tracePt t="26361" x="3321050" y="2425700"/>
          <p14:tracePt t="26378" x="3359150" y="2425700"/>
          <p14:tracePt t="26395" x="3397250" y="2425700"/>
          <p14:tracePt t="26412" x="3435350" y="2425700"/>
          <p14:tracePt t="26428" x="3479800" y="2425700"/>
          <p14:tracePt t="26445" x="3511550" y="2425700"/>
          <p14:tracePt t="26462" x="3530600" y="2425700"/>
          <p14:tracePt t="26478" x="3549650" y="2425700"/>
          <p14:tracePt t="26495" x="3556000" y="2425700"/>
          <p14:tracePt t="26512" x="3568700" y="2425700"/>
          <p14:tracePt t="26529" x="3575050" y="2425700"/>
          <p14:tracePt t="26545" x="3587750" y="2425700"/>
          <p14:tracePt t="26562" x="3606800" y="2425700"/>
          <p14:tracePt t="26578" x="3657600" y="2425700"/>
          <p14:tracePt t="26595" x="3683000" y="2425700"/>
          <p14:tracePt t="26612" x="3721100" y="2425700"/>
          <p14:tracePt t="26628" x="3803650" y="2425700"/>
          <p14:tracePt t="26645" x="3879850" y="2425700"/>
          <p14:tracePt t="26662" x="4133850" y="2425700"/>
          <p14:tracePt t="26679" x="4229100" y="2425700"/>
          <p14:tracePt t="26695" x="4298950" y="2425700"/>
          <p14:tracePt t="26714" x="4387850" y="2432050"/>
          <p14:tracePt t="26730" x="4483100" y="2432050"/>
          <p14:tracePt t="26746" x="4521200" y="2438400"/>
          <p14:tracePt t="26763" x="4546600" y="2438400"/>
          <p14:tracePt t="26780" x="4559300" y="2438400"/>
          <p14:tracePt t="26797" x="4597400" y="2438400"/>
          <p14:tracePt t="26813" x="4699000" y="2451100"/>
          <p14:tracePt t="26830" x="4794250" y="2470150"/>
          <p14:tracePt t="26846" x="4876800" y="2476500"/>
          <p14:tracePt t="26863" x="4940300" y="2482850"/>
          <p14:tracePt t="26881" x="5010150" y="2489200"/>
          <p14:tracePt t="26897" x="5060950" y="2495550"/>
          <p14:tracePt t="26914" x="5105400" y="2501900"/>
          <p14:tracePt t="26931" x="5156200" y="2508250"/>
          <p14:tracePt t="26947" x="5187950" y="2508250"/>
          <p14:tracePt t="26964" x="5245100" y="2514600"/>
          <p14:tracePt t="26980" x="5251450" y="2514600"/>
          <p14:tracePt t="26997" x="5257800" y="2514600"/>
          <p14:tracePt t="27013" x="5270500" y="2514600"/>
          <p14:tracePt t="27030" x="5302250" y="2514600"/>
          <p14:tracePt t="27047" x="5346700" y="2514600"/>
          <p14:tracePt t="27063" x="5391150" y="2520950"/>
          <p14:tracePt t="27080" x="5441950" y="2520950"/>
          <p14:tracePt t="27098" x="5461000" y="2520950"/>
          <p14:tracePt t="27114" x="5499100" y="2520950"/>
          <p14:tracePt t="27130" x="5575300" y="2514600"/>
          <p14:tracePt t="27147" x="5594350" y="2514600"/>
          <p14:tracePt t="27164" x="5759450" y="2514600"/>
          <p14:tracePt t="27181" x="5835650" y="2514600"/>
          <p14:tracePt t="27197" x="5873750" y="2514600"/>
          <p14:tracePt t="27214" x="5899150" y="2508250"/>
          <p14:tracePt t="27230" x="5911850" y="2501900"/>
          <p14:tracePt t="27248" x="5930900" y="2501900"/>
          <p14:tracePt t="27264" x="5962650" y="2489200"/>
          <p14:tracePt t="27281" x="5981700" y="2482850"/>
          <p14:tracePt t="27298" x="5994400" y="2476500"/>
          <p14:tracePt t="27352" x="6000750" y="2476500"/>
          <p14:tracePt t="27368" x="6007100" y="2476500"/>
          <p14:tracePt t="27376" x="6013450" y="2476500"/>
          <p14:tracePt t="27384" x="6038850" y="2470150"/>
          <p14:tracePt t="27398" x="6057900" y="2463800"/>
          <p14:tracePt t="27414" x="6102350" y="2451100"/>
          <p14:tracePt t="27431" x="6127750" y="2444750"/>
          <p14:tracePt t="27448" x="6146800" y="2438400"/>
          <p14:tracePt t="27512" x="6146800" y="2432050"/>
          <p14:tracePt t="27514" x="6153150" y="2432050"/>
          <p14:tracePt t="27531" x="6159500" y="2432050"/>
          <p14:tracePt t="27532" x="6178550" y="2425700"/>
          <p14:tracePt t="27548" x="6184900" y="2425700"/>
          <p14:tracePt t="27564" x="6191250" y="2425700"/>
          <p14:tracePt t="28048" x="6203950" y="2425700"/>
          <p14:tracePt t="28120" x="6216650" y="2425700"/>
          <p14:tracePt t="28136" x="6223000" y="2425700"/>
          <p14:tracePt t="28144" x="6235700" y="2425700"/>
          <p14:tracePt t="28152" x="6242050" y="2425700"/>
          <p14:tracePt t="28160" x="6248400" y="2425700"/>
          <p14:tracePt t="28168" x="6261100" y="2425700"/>
          <p14:tracePt t="28182" x="6286500" y="2425700"/>
          <p14:tracePt t="28199" x="6305550" y="2425700"/>
          <p14:tracePt t="28215" x="6311900" y="2425700"/>
          <p14:tracePt t="28280" x="6324600" y="2425700"/>
          <p14:tracePt t="28304" x="6330950" y="2425700"/>
          <p14:tracePt t="28336" x="6337300" y="2425700"/>
          <p14:tracePt t="28344" x="6350000" y="2425700"/>
          <p14:tracePt t="28368" x="6369050" y="2425700"/>
          <p14:tracePt t="28384" x="6375400" y="2425700"/>
          <p14:tracePt t="28388" x="6394450" y="2425700"/>
          <p14:tracePt t="28399" x="6413500" y="2425700"/>
          <p14:tracePt t="28416" x="6426200" y="2425700"/>
          <p14:tracePt t="28544" x="6432550" y="2425700"/>
          <p14:tracePt t="28576" x="6438900" y="2425700"/>
          <p14:tracePt t="28584" x="6451600" y="2425700"/>
          <p14:tracePt t="28608" x="6470650" y="2425700"/>
          <p14:tracePt t="28625" x="6508750" y="2425700"/>
          <p14:tracePt t="28633" x="6534150" y="2425700"/>
          <p14:tracePt t="28634" x="6578600" y="2425700"/>
          <p14:tracePt t="28649" x="6629400" y="2419350"/>
          <p14:tracePt t="28666" x="6661150" y="2419350"/>
          <p14:tracePt t="28683" x="6686550" y="2413000"/>
          <p14:tracePt t="29024" x="6699250" y="2413000"/>
          <p14:tracePt t="29043" x="6705600" y="2413000"/>
          <p14:tracePt t="29044" x="6731000" y="2413000"/>
          <p14:tracePt t="29050" x="6762750" y="2413000"/>
          <p14:tracePt t="29067" x="6794500" y="2413000"/>
          <p14:tracePt t="29084" x="6813550" y="2413000"/>
          <p14:tracePt t="29100" x="6819900" y="2413000"/>
          <p14:tracePt t="29136" x="6826250" y="2413000"/>
          <p14:tracePt t="29152" x="6832600" y="2413000"/>
          <p14:tracePt t="29160" x="6838950" y="2413000"/>
          <p14:tracePt t="29184" x="6851650" y="2413000"/>
          <p14:tracePt t="29185" x="6877050" y="2413000"/>
          <p14:tracePt t="29200" x="6908800" y="2413000"/>
          <p14:tracePt t="29217" x="6915150" y="2413000"/>
          <p14:tracePt t="29234" x="6921500" y="2413000"/>
          <p14:tracePt t="29250" x="6934200" y="2413000"/>
          <p14:tracePt t="29808" x="6946900" y="2413000"/>
          <p14:tracePt t="29816" x="6959600" y="2413000"/>
          <p14:tracePt t="29824" x="6997700" y="2413000"/>
          <p14:tracePt t="29835" x="7004050" y="2413000"/>
          <p14:tracePt t="29835" x="7042150" y="2413000"/>
          <p14:tracePt t="29851" x="7067550" y="2413000"/>
          <p14:tracePt t="29868" x="7086600" y="2413000"/>
          <p14:tracePt t="29885" x="7124700" y="2413000"/>
          <p14:tracePt t="29902" x="7162800" y="2413000"/>
          <p14:tracePt t="29918" x="7219950" y="2413000"/>
          <p14:tracePt t="29935" x="7264400" y="2419350"/>
          <p14:tracePt t="29952" x="7302500" y="2419350"/>
          <p14:tracePt t="29969" x="7340600" y="2419350"/>
          <p14:tracePt t="29985" x="7429500" y="2419350"/>
          <p14:tracePt t="30002" x="7473950" y="2419350"/>
          <p14:tracePt t="30019" x="7505700" y="2413000"/>
          <p14:tracePt t="30035" x="7550150" y="2400300"/>
          <p14:tracePt t="30052" x="7588250" y="2381250"/>
          <p14:tracePt t="30069" x="7670800" y="2343150"/>
          <p14:tracePt t="30085" x="7721600" y="2324100"/>
          <p14:tracePt t="30102" x="7778750" y="2298700"/>
          <p14:tracePt t="30119" x="7804150" y="2292350"/>
          <p14:tracePt t="30135" x="7842250" y="2273300"/>
          <p14:tracePt t="30151" x="7880350" y="2254250"/>
          <p14:tracePt t="30168" x="7893050" y="2247900"/>
          <p14:tracePt t="30185" x="7912100" y="2235200"/>
          <p14:tracePt t="30201" x="7943850" y="2216150"/>
          <p14:tracePt t="30218" x="7956550" y="2209800"/>
          <p14:tracePt t="30234" x="7969250" y="2184400"/>
          <p14:tracePt t="30251" x="7975600" y="2165350"/>
          <p14:tracePt t="30268" x="7981950" y="2146300"/>
          <p14:tracePt t="30285" x="7981950" y="2127250"/>
          <p14:tracePt t="30302" x="7981950" y="2108200"/>
          <p14:tracePt t="30318" x="7975600" y="2082800"/>
          <p14:tracePt t="30335" x="7962900" y="2057400"/>
          <p14:tracePt t="30376" x="7950200" y="2051050"/>
          <p14:tracePt t="30386" x="7950200" y="2044700"/>
          <p14:tracePt t="30386" x="7937500" y="2032000"/>
          <p14:tracePt t="30402" x="7924800" y="2025650"/>
          <p14:tracePt t="30419" x="7912100" y="2012950"/>
          <p14:tracePt t="30436" x="7899400" y="2012950"/>
          <p14:tracePt t="30452" x="7874000" y="2006600"/>
          <p14:tracePt t="30470" x="7835900" y="1987550"/>
          <p14:tracePt t="30486" x="7727950" y="1955800"/>
          <p14:tracePt t="30503" x="7639050" y="1930400"/>
          <p14:tracePt t="30519" x="7518400" y="1892300"/>
          <p14:tracePt t="30536" x="7480300" y="1892300"/>
          <p14:tracePt t="30553" x="7454900" y="1885950"/>
          <p14:tracePt t="30569" x="7378700" y="1879600"/>
          <p14:tracePt t="30586" x="7277100" y="1879600"/>
          <p14:tracePt t="30603" x="7188200" y="1873250"/>
          <p14:tracePt t="30620" x="7080250" y="1866900"/>
          <p14:tracePt t="30636" x="6946900" y="1854200"/>
          <p14:tracePt t="30653" x="6794500" y="1854200"/>
          <p14:tracePt t="30669" x="6597650" y="1860550"/>
          <p14:tracePt t="30686" x="6508750" y="1860550"/>
          <p14:tracePt t="30703" x="6457950" y="1866900"/>
          <p14:tracePt t="30720" x="6400800" y="1866900"/>
          <p14:tracePt t="30737" x="6369050" y="1866900"/>
          <p14:tracePt t="30753" x="6356350" y="1873250"/>
          <p14:tracePt t="30770" x="6305550" y="1892300"/>
          <p14:tracePt t="30786" x="6229350" y="1911350"/>
          <p14:tracePt t="30803" x="6083300" y="1955800"/>
          <p14:tracePt t="30820" x="6000750" y="1974850"/>
          <p14:tracePt t="30836" x="5924550" y="2000250"/>
          <p14:tracePt t="30853" x="5905500" y="2000250"/>
          <p14:tracePt t="30870" x="5886450" y="2019300"/>
          <p14:tracePt t="30887" x="5880100" y="2025650"/>
          <p14:tracePt t="30903" x="5873750" y="2063750"/>
          <p14:tracePt t="30920" x="5867400" y="2101850"/>
          <p14:tracePt t="30937" x="5854700" y="2133600"/>
          <p14:tracePt t="30953" x="5854700" y="2184400"/>
          <p14:tracePt t="30972" x="5848350" y="2222500"/>
          <p14:tracePt t="30987" x="5854700" y="2260600"/>
          <p14:tracePt t="31003" x="5861050" y="2292350"/>
          <p14:tracePt t="31020" x="5867400" y="2311400"/>
          <p14:tracePt t="31037" x="5886450" y="2330450"/>
          <p14:tracePt t="31053" x="5899150" y="2349500"/>
          <p14:tracePt t="31070" x="5905500" y="2355850"/>
          <p14:tracePt t="31087" x="5994400" y="2419350"/>
          <p14:tracePt t="31104" x="6076950" y="2463800"/>
          <p14:tracePt t="31121" x="6165850" y="2501900"/>
          <p14:tracePt t="31137" x="6203950" y="2520950"/>
          <p14:tracePt t="31154" x="6242050" y="2533650"/>
          <p14:tracePt t="31170" x="6254750" y="2540000"/>
          <p14:tracePt t="31187" x="6273800" y="2540000"/>
          <p14:tracePt t="31204" x="6311900" y="2546350"/>
          <p14:tracePt t="31221" x="6350000" y="2546350"/>
          <p14:tracePt t="31237" x="6400800" y="2546350"/>
          <p14:tracePt t="31254" x="6464300" y="2546350"/>
          <p14:tracePt t="31271" x="6527800" y="2533650"/>
          <p14:tracePt t="31287" x="6597650" y="2508250"/>
          <p14:tracePt t="31304" x="6642100" y="2508250"/>
          <p14:tracePt t="31321" x="6718300" y="2495550"/>
          <p14:tracePt t="31338" x="6838950" y="2463800"/>
          <p14:tracePt t="31354" x="6940550" y="2444750"/>
          <p14:tracePt t="31371" x="7023100" y="2419350"/>
          <p14:tracePt t="31387" x="7105650" y="2393950"/>
          <p14:tracePt t="31404" x="7264400" y="2368550"/>
          <p14:tracePt t="31421" x="7372350" y="2343150"/>
          <p14:tracePt t="31438" x="7467600" y="2324100"/>
          <p14:tracePt t="31454" x="7581900" y="2292350"/>
          <p14:tracePt t="31471" x="7715250" y="2247900"/>
          <p14:tracePt t="31471" x="7766050" y="2228850"/>
          <p14:tracePt t="31488" x="7924800" y="2178050"/>
          <p14:tracePt t="31504" x="8013700" y="2146300"/>
          <p14:tracePt t="31521" x="8077200" y="2127250"/>
          <p14:tracePt t="31538" x="8089900" y="2120900"/>
          <p14:tracePt t="31554" x="8108950" y="2114550"/>
          <p14:tracePt t="31592" x="8115300" y="2108200"/>
          <p14:tracePt t="31600" x="8121650" y="2101850"/>
          <p14:tracePt t="31606" x="8128000" y="2101850"/>
          <p14:tracePt t="31664" x="8128000" y="2095500"/>
          <p14:tracePt t="31672" x="8134350" y="2089150"/>
          <p14:tracePt t="31680" x="8134350" y="2082800"/>
          <p14:tracePt t="31697" x="8134350" y="2070100"/>
          <p14:tracePt t="31698" x="8134350" y="2057400"/>
          <p14:tracePt t="31705" x="8134350" y="2044700"/>
          <p14:tracePt t="31721" x="8128000" y="2019300"/>
          <p14:tracePt t="31738" x="8077200" y="1968500"/>
          <p14:tracePt t="31755" x="8039100" y="1949450"/>
          <p14:tracePt t="31771" x="8013700" y="1936750"/>
          <p14:tracePt t="31788" x="7956550" y="1924050"/>
          <p14:tracePt t="31805" x="7905750" y="1917700"/>
          <p14:tracePt t="31822" x="7810500" y="1911350"/>
          <p14:tracePt t="31838" x="7702550" y="1905000"/>
          <p14:tracePt t="31855" x="7493000" y="1892300"/>
          <p14:tracePt t="31872" x="7327900" y="1885950"/>
          <p14:tracePt t="31888" x="7207250" y="1879600"/>
          <p14:tracePt t="31905" x="7067550" y="1879600"/>
          <p14:tracePt t="31922" x="6946900" y="1860550"/>
          <p14:tracePt t="31939" x="6826250" y="1854200"/>
          <p14:tracePt t="31955" x="6769100" y="1854200"/>
          <p14:tracePt t="31972" x="6756400" y="1854200"/>
          <p14:tracePt t="31989" x="6743700" y="1854200"/>
          <p14:tracePt t="32005" x="6718300" y="1854200"/>
          <p14:tracePt t="32022" x="6705600" y="1860550"/>
          <p14:tracePt t="32038" x="6661150" y="1885950"/>
          <p14:tracePt t="32055" x="6597650" y="1924050"/>
          <p14:tracePt t="32072" x="6553200" y="1955800"/>
          <p14:tracePt t="32089" x="6527800" y="1974850"/>
          <p14:tracePt t="32105" x="6527800" y="1987550"/>
          <p14:tracePt t="32122" x="6527800" y="2019300"/>
          <p14:tracePt t="32139" x="6527800" y="2063750"/>
          <p14:tracePt t="32155" x="6527800" y="2108200"/>
          <p14:tracePt t="32172" x="6534150" y="2127250"/>
          <p14:tracePt t="32189" x="6540500" y="2165350"/>
          <p14:tracePt t="32205" x="6540500" y="2178050"/>
          <p14:tracePt t="32222" x="6559550" y="2197100"/>
          <p14:tracePt t="32239" x="6572250" y="2228850"/>
          <p14:tracePt t="32255" x="6572250" y="2247900"/>
          <p14:tracePt t="32272" x="6578600" y="2266950"/>
          <p14:tracePt t="32289" x="6584950" y="2273300"/>
          <p14:tracePt t="32306" x="6591300" y="2279650"/>
          <p14:tracePt t="32322" x="6591300" y="2286000"/>
          <p14:tracePt t="32339" x="6597650" y="2298700"/>
          <p14:tracePt t="32356" x="6610350" y="2305050"/>
          <p14:tracePt t="32372" x="6623050" y="2305050"/>
          <p14:tracePt t="32424" x="6642100" y="2305050"/>
          <p14:tracePt t="32432" x="6667500" y="2305050"/>
          <p14:tracePt t="32440" x="6711950" y="2305050"/>
          <p14:tracePt t="32449" x="6750050" y="2311400"/>
          <p14:tracePt t="32456" x="6800850" y="2311400"/>
          <p14:tracePt t="32472" x="6838950" y="2311400"/>
          <p14:tracePt t="32489" x="6851650" y="2311400"/>
          <p14:tracePt t="32624" x="6864350" y="2311400"/>
          <p14:tracePt t="32632" x="6877050" y="2317750"/>
          <p14:tracePt t="32640" x="6915150" y="2324100"/>
          <p14:tracePt t="32641" x="6959600" y="2330450"/>
          <p14:tracePt t="32656" x="7035800" y="2336800"/>
          <p14:tracePt t="32673" x="7092950" y="2343150"/>
          <p14:tracePt t="32690" x="7175500" y="2349500"/>
          <p14:tracePt t="32706" x="7226300" y="2362200"/>
          <p14:tracePt t="32723" x="7308850" y="2374900"/>
          <p14:tracePt t="32740" x="7391400" y="2400300"/>
          <p14:tracePt t="32757" x="7442200" y="2413000"/>
          <p14:tracePt t="32773" x="7448550" y="2413000"/>
          <p14:tracePt t="32816" x="7461250" y="2413000"/>
          <p14:tracePt t="32840" x="7467600" y="2413000"/>
          <p14:tracePt t="32849" x="7480300" y="2413000"/>
          <p14:tracePt t="32864" x="7486650" y="2413000"/>
          <p14:tracePt t="32867" x="7493000" y="2413000"/>
          <p14:tracePt t="32874" x="7505700" y="2413000"/>
          <p14:tracePt t="32890" x="7543800" y="2406650"/>
          <p14:tracePt t="32907" x="7569200" y="2400300"/>
          <p14:tracePt t="32923" x="7581900" y="2393950"/>
          <p14:tracePt t="32940" x="7600950" y="2387600"/>
          <p14:tracePt t="32957" x="7620000" y="2381250"/>
          <p14:tracePt t="32973" x="7632700" y="2381250"/>
          <p14:tracePt t="32990" x="7689850" y="2381250"/>
          <p14:tracePt t="33008" x="7721600" y="2381250"/>
          <p14:tracePt t="33008" x="7727950" y="2381250"/>
          <p14:tracePt t="33024" x="7753350" y="2381250"/>
          <p14:tracePt t="34439" x="0" y="0"/>
        </p14:tracePtLst>
        <p14:tracePtLst>
          <p14:tracePt t="38287" x="2552700" y="2279650"/>
          <p14:tracePt t="38311" x="2546350" y="2279650"/>
          <p14:tracePt t="38327" x="2546350" y="2273300"/>
          <p14:tracePt t="38399" x="2540000" y="2266950"/>
          <p14:tracePt t="38415" x="2508250" y="2260600"/>
          <p14:tracePt t="38423" x="2451100" y="2228850"/>
          <p14:tracePt t="38431" x="2393950" y="2209800"/>
          <p14:tracePt t="38449" x="2368550" y="2203450"/>
          <p14:tracePt t="38450" x="2355850" y="2203450"/>
          <p14:tracePt t="38607" x="2349500" y="2203450"/>
          <p14:tracePt t="38615" x="2336800" y="2184400"/>
          <p14:tracePt t="38616" x="2324100" y="2178050"/>
          <p14:tracePt t="38633" x="2305050" y="2159000"/>
          <p14:tracePt t="38633" x="2273300" y="2139950"/>
          <p14:tracePt t="38649" x="2254250" y="2120900"/>
          <p14:tracePt t="38666" x="2222500" y="2101850"/>
          <p14:tracePt t="38683" x="2216150" y="2089150"/>
          <p14:tracePt t="38699" x="2209800" y="2089150"/>
          <p14:tracePt t="38716" x="2190750" y="2070100"/>
          <p14:tracePt t="38733" x="2184400" y="2070100"/>
          <p14:tracePt t="38749" x="2089150" y="2032000"/>
          <p14:tracePt t="38766" x="2006600" y="2000250"/>
          <p14:tracePt t="38783" x="1917700" y="1968500"/>
          <p14:tracePt t="38800" x="1905000" y="1968500"/>
          <p14:tracePt t="38816" x="1892300" y="1968500"/>
          <p14:tracePt t="38834" x="1841500" y="1968500"/>
          <p14:tracePt t="38850" x="1771650" y="1955800"/>
          <p14:tracePt t="38866" x="1657350" y="1949450"/>
          <p14:tracePt t="38883" x="1562100" y="1943100"/>
          <p14:tracePt t="38900" x="1511300" y="1943100"/>
          <p14:tracePt t="38916" x="1498600" y="1943100"/>
          <p14:tracePt t="38933" x="1485900" y="1943100"/>
          <p14:tracePt t="38950" x="1460500" y="1949450"/>
          <p14:tracePt t="38966" x="1295400" y="1968500"/>
          <p14:tracePt t="38984" x="1238250" y="1974850"/>
          <p14:tracePt t="39000" x="1225550" y="1981200"/>
          <p14:tracePt t="39017" x="1212850" y="1993900"/>
          <p14:tracePt t="39035" x="1212850" y="2006600"/>
          <p14:tracePt t="39050" x="1206500" y="2038350"/>
          <p14:tracePt t="39067" x="1206500" y="2057400"/>
          <p14:tracePt t="39083" x="1193800" y="2082800"/>
          <p14:tracePt t="39100" x="1193800" y="2108200"/>
          <p14:tracePt t="39117" x="1193800" y="2139950"/>
          <p14:tracePt t="39133" x="1238250" y="2222500"/>
          <p14:tracePt t="39150" x="1289050" y="2292350"/>
          <p14:tracePt t="39167" x="1358900" y="2349500"/>
          <p14:tracePt t="39184" x="1409700" y="2374900"/>
          <p14:tracePt t="39200" x="1435100" y="2393950"/>
          <p14:tracePt t="39217" x="1447800" y="2400300"/>
          <p14:tracePt t="39233" x="1466850" y="2400300"/>
          <p14:tracePt t="39251" x="1473200" y="2400300"/>
          <p14:tracePt t="39267" x="1504950" y="2400300"/>
          <p14:tracePt t="39284" x="1524000" y="2400300"/>
          <p14:tracePt t="39301" x="1568450" y="2400300"/>
          <p14:tracePt t="39317" x="1670050" y="2374900"/>
          <p14:tracePt t="39334" x="1816100" y="2349500"/>
          <p14:tracePt t="39351" x="1968500" y="2330450"/>
          <p14:tracePt t="39367" x="2228850" y="2298700"/>
          <p14:tracePt t="39384" x="2349500" y="2279650"/>
          <p14:tracePt t="39401" x="2432050" y="2235200"/>
          <p14:tracePt t="39417" x="2444750" y="2197100"/>
          <p14:tracePt t="39434" x="2444750" y="2171700"/>
          <p14:tracePt t="39450" x="2438400" y="2133600"/>
          <p14:tracePt t="39468" x="2425700" y="2082800"/>
          <p14:tracePt t="39484" x="2393950" y="2019300"/>
          <p14:tracePt t="39501" x="2362200" y="1987550"/>
          <p14:tracePt t="39517" x="2311400" y="1955800"/>
          <p14:tracePt t="39534" x="2266950" y="1911350"/>
          <p14:tracePt t="39551" x="2209800" y="1860550"/>
          <p14:tracePt t="39568" x="2178050" y="1841500"/>
          <p14:tracePt t="39584" x="2165350" y="1835150"/>
          <p14:tracePt t="39602" x="2133600" y="1816100"/>
          <p14:tracePt t="39618" x="2089150" y="1803400"/>
          <p14:tracePt t="39634" x="1987550" y="1790700"/>
          <p14:tracePt t="39651" x="1879600" y="1790700"/>
          <p14:tracePt t="39668" x="1758950" y="1784350"/>
          <p14:tracePt t="39684" x="1644650" y="1771650"/>
          <p14:tracePt t="39701" x="1555750" y="1771650"/>
          <p14:tracePt t="39718" x="1422400" y="1778000"/>
          <p14:tracePt t="39735" x="1289050" y="1803400"/>
          <p14:tracePt t="39751" x="1174750" y="1835150"/>
          <p14:tracePt t="39768" x="1111250" y="1847850"/>
          <p14:tracePt t="39785" x="1073150" y="1873250"/>
          <p14:tracePt t="39802" x="1054100" y="1898650"/>
          <p14:tracePt t="39818" x="1035050" y="1924050"/>
          <p14:tracePt t="39835" x="1003300" y="1962150"/>
          <p14:tracePt t="39852" x="965200" y="2000250"/>
          <p14:tracePt t="39868" x="946150" y="2025650"/>
          <p14:tracePt t="39885" x="933450" y="2057400"/>
          <p14:tracePt t="39901" x="933450" y="2089150"/>
          <p14:tracePt t="39918" x="939800" y="2184400"/>
          <p14:tracePt t="39935" x="977900" y="2279650"/>
          <p14:tracePt t="39952" x="1041400" y="2368550"/>
          <p14:tracePt t="39968" x="1123950" y="2451100"/>
          <p14:tracePt t="39985" x="1174750" y="2501900"/>
          <p14:tracePt t="40001" x="1193800" y="2520950"/>
          <p14:tracePt t="40018" x="1206500" y="2527300"/>
          <p14:tracePt t="40035" x="1212850" y="2527300"/>
          <p14:tracePt t="40052" x="1231900" y="2533650"/>
          <p14:tracePt t="40069" x="1257300" y="2533650"/>
          <p14:tracePt t="40085" x="1282700" y="2533650"/>
          <p14:tracePt t="40102" x="1301750" y="2540000"/>
          <p14:tracePt t="40119" x="1327150" y="2540000"/>
          <p14:tracePt t="40135" x="1435100" y="2508250"/>
          <p14:tracePt t="40152" x="1695450" y="2425700"/>
          <p14:tracePt t="40168" x="1847850" y="2374900"/>
          <p14:tracePt t="40185" x="2038350" y="2336800"/>
          <p14:tracePt t="40202" x="2203450" y="2298700"/>
          <p14:tracePt t="40219" x="2349500" y="2241550"/>
          <p14:tracePt t="40235" x="2438400" y="2203450"/>
          <p14:tracePt t="40252" x="2514600" y="2133600"/>
          <p14:tracePt t="40269" x="2533650" y="2082800"/>
          <p14:tracePt t="40285" x="2546350" y="2038350"/>
          <p14:tracePt t="40302" x="2546350" y="1993900"/>
          <p14:tracePt t="40320" x="2546350" y="1917700"/>
          <p14:tracePt t="40336" x="2533650" y="1892300"/>
          <p14:tracePt t="40352" x="2514600" y="1860550"/>
          <p14:tracePt t="40369" x="2495550" y="1822450"/>
          <p14:tracePt t="40385" x="2444750" y="1784350"/>
          <p14:tracePt t="40402" x="2413000" y="1752600"/>
          <p14:tracePt t="40419" x="2355850" y="1708150"/>
          <p14:tracePt t="40435" x="2292350" y="1682750"/>
          <p14:tracePt t="40452" x="2197100" y="1657350"/>
          <p14:tracePt t="40468" x="2095500" y="1631950"/>
          <p14:tracePt t="40485" x="1974850" y="1625600"/>
          <p14:tracePt t="40502" x="1841500" y="1619250"/>
          <p14:tracePt t="40518" x="1657350" y="1625600"/>
          <p14:tracePt t="40518" x="1485900" y="1657350"/>
          <p14:tracePt t="40535" x="1447800" y="1670050"/>
          <p14:tracePt t="40552" x="1390650" y="1695450"/>
          <p14:tracePt t="40568" x="1333500" y="1727200"/>
          <p14:tracePt t="40585" x="1282700" y="1765300"/>
          <p14:tracePt t="40602" x="1250950" y="1797050"/>
          <p14:tracePt t="40620" x="1181100" y="1885950"/>
          <p14:tracePt t="40636" x="1155700" y="1943100"/>
          <p14:tracePt t="40654" x="1143000" y="2012950"/>
          <p14:tracePt t="40669" x="1136650" y="2114550"/>
          <p14:tracePt t="40686" x="1130300" y="2165350"/>
          <p14:tracePt t="40703" x="1130300" y="2228850"/>
          <p14:tracePt t="40720" x="1130300" y="2266950"/>
          <p14:tracePt t="40736" x="1123950" y="2286000"/>
          <p14:tracePt t="40753" x="1123950" y="2305050"/>
          <p14:tracePt t="40769" x="1136650" y="2330450"/>
          <p14:tracePt t="40786" x="1149350" y="2368550"/>
          <p14:tracePt t="40803" x="1193800" y="2406650"/>
          <p14:tracePt t="40820" x="1231900" y="2451100"/>
          <p14:tracePt t="40836" x="1339850" y="2540000"/>
          <p14:tracePt t="40853" x="1384300" y="2565400"/>
          <p14:tracePt t="40870" x="1416050" y="2584450"/>
          <p14:tracePt t="40886" x="1422400" y="2590800"/>
          <p14:tracePt t="40927" x="1435100" y="2590800"/>
          <p14:tracePt t="40931" x="1447800" y="2590800"/>
          <p14:tracePt t="40936" x="1504950" y="2584450"/>
          <p14:tracePt t="40953" x="1555750" y="2565400"/>
          <p14:tracePt t="40970" x="1600200" y="2552700"/>
          <p14:tracePt t="40986" x="1619250" y="2546350"/>
          <p14:tracePt t="41003" x="1625600" y="2546350"/>
          <p14:tracePt t="41239" x="1631950" y="2546350"/>
          <p14:tracePt t="41247" x="1644650" y="2565400"/>
          <p14:tracePt t="41255" x="1676400" y="2597150"/>
          <p14:tracePt t="41255" x="1695450" y="2622550"/>
          <p14:tracePt t="41271" x="1727200" y="2654300"/>
          <p14:tracePt t="41272" x="1752600" y="2686050"/>
          <p14:tracePt t="41287" x="1854200" y="2781300"/>
          <p14:tracePt t="41304" x="2012950" y="2895600"/>
          <p14:tracePt t="41320" x="2089150" y="2940050"/>
          <p14:tracePt t="41337" x="2101850" y="2952750"/>
          <p14:tracePt t="41431" x="2108200" y="2959100"/>
          <p14:tracePt t="41431" x="2120900" y="2959100"/>
          <p14:tracePt t="41551" x="2127250" y="2959100"/>
          <p14:tracePt t="41559" x="2139950" y="2952750"/>
          <p14:tracePt t="41570" x="2139950" y="2946400"/>
          <p14:tracePt t="41571" x="2139950" y="2927350"/>
          <p14:tracePt t="41587" x="2139950" y="2908300"/>
          <p14:tracePt t="41604" x="2133600" y="2889250"/>
          <p14:tracePt t="41621" x="2127250" y="2870200"/>
          <p14:tracePt t="41621" x="2120900" y="2857500"/>
          <p14:tracePt t="41639" x="2114550" y="2838450"/>
          <p14:tracePt t="41654" x="2101850" y="2794000"/>
          <p14:tracePt t="41671" x="2095500" y="2768600"/>
          <p14:tracePt t="41688" x="2076450" y="2749550"/>
          <p14:tracePt t="41704" x="2063750" y="2736850"/>
          <p14:tracePt t="41721" x="2057400" y="2717800"/>
          <p14:tracePt t="41738" x="2051050" y="2686050"/>
          <p14:tracePt t="41755" x="2051050" y="2667000"/>
          <p14:tracePt t="41771" x="2051050" y="2660650"/>
          <p14:tracePt t="42151" x="2057400" y="2660650"/>
          <p14:tracePt t="42183" x="2070100" y="2660650"/>
          <p14:tracePt t="42183" x="2089150" y="2660650"/>
          <p14:tracePt t="42199" x="2101850" y="2667000"/>
          <p14:tracePt t="42207" x="2108200" y="2673350"/>
          <p14:tracePt t="42215" x="2120900" y="2673350"/>
          <p14:tracePt t="42222" x="2152650" y="2686050"/>
          <p14:tracePt t="42238" x="2178050" y="2705100"/>
          <p14:tracePt t="42279" x="2184400" y="2705100"/>
          <p14:tracePt t="42287" x="2197100" y="2711450"/>
          <p14:tracePt t="42479" x="2209800" y="2711450"/>
          <p14:tracePt t="42711" x="2216150" y="2711450"/>
          <p14:tracePt t="42727" x="2228850" y="2711450"/>
          <p14:tracePt t="42735" x="2247900" y="2711450"/>
          <p14:tracePt t="42751" x="2260600" y="2705100"/>
          <p14:tracePt t="42759" x="2266950" y="2705100"/>
          <p14:tracePt t="42768" x="2273300" y="2698750"/>
          <p14:tracePt t="42772" x="2279650" y="2698750"/>
          <p14:tracePt t="42789" x="2292350" y="2692400"/>
          <p14:tracePt t="42806" x="2305050" y="2692400"/>
          <p14:tracePt t="42823" x="2311400" y="2692400"/>
          <p14:tracePt t="42871" x="2311400" y="2686050"/>
          <p14:tracePt t="42879" x="2324100" y="2686050"/>
          <p14:tracePt t="42895" x="2330450" y="2679700"/>
          <p14:tracePt t="43039" x="2336800" y="2679700"/>
          <p14:tracePt t="43262" x="2317750" y="2686050"/>
          <p14:tracePt t="43270" x="2311400" y="2686050"/>
          <p14:tracePt t="43278" x="2273300" y="2692400"/>
          <p14:tracePt t="43289" x="2228850" y="2698750"/>
          <p14:tracePt t="43306" x="2203450" y="2705100"/>
          <p14:tracePt t="43323" x="2178050" y="2717800"/>
          <p14:tracePt t="43339" x="2171700" y="2717800"/>
          <p14:tracePt t="43614" x="2184400" y="2717800"/>
          <p14:tracePt t="43622" x="2197100" y="2717800"/>
          <p14:tracePt t="43630" x="2203450" y="2717800"/>
          <p14:tracePt t="43638" x="2228850" y="2717800"/>
          <p14:tracePt t="43656" x="2241550" y="2717800"/>
          <p14:tracePt t="43657" x="2254250" y="2711450"/>
          <p14:tracePt t="43674" x="2273300" y="2711450"/>
          <p14:tracePt t="43690" x="2286000" y="2711450"/>
          <p14:tracePt t="43726" x="2292350" y="2711450"/>
          <p14:tracePt t="43727" x="2298700" y="2711450"/>
          <p14:tracePt t="43740" x="2324100" y="2711450"/>
          <p14:tracePt t="43756" x="2343150" y="2711450"/>
          <p14:tracePt t="43773" x="2387600" y="2711450"/>
          <p14:tracePt t="43791" x="2413000" y="2711450"/>
          <p14:tracePt t="43807" x="2438400" y="2711450"/>
          <p14:tracePt t="43824" x="2451100" y="2711450"/>
          <p14:tracePt t="43841" x="2457450" y="2711450"/>
          <p14:tracePt t="43918" x="2463800" y="2711450"/>
          <p14:tracePt t="43935" x="2470150" y="2711450"/>
          <p14:tracePt t="44038" x="2476500" y="2711450"/>
          <p14:tracePt t="44134" x="2482850" y="2711450"/>
          <p14:tracePt t="44158" x="2489200" y="2711450"/>
          <p14:tracePt t="44174" x="2495550" y="2711450"/>
          <p14:tracePt t="44190" x="2501900" y="2711450"/>
          <p14:tracePt t="44231" x="2508250" y="2711450"/>
          <p14:tracePt t="44239" x="2514600" y="2711450"/>
          <p14:tracePt t="44243" x="2527300" y="2711450"/>
          <p14:tracePt t="44258" x="2578100" y="2717800"/>
          <p14:tracePt t="44275" x="2635250" y="2724150"/>
          <p14:tracePt t="44292" x="2679700" y="2730500"/>
          <p14:tracePt t="44308" x="2730500" y="2730500"/>
          <p14:tracePt t="44325" x="2755900" y="2730500"/>
          <p14:tracePt t="44342" x="2774950" y="2730500"/>
          <p14:tracePt t="44358" x="2806700" y="2736850"/>
          <p14:tracePt t="44376" x="2819400" y="2736850"/>
          <p14:tracePt t="44392" x="2832100" y="2743200"/>
          <p14:tracePt t="44455" x="2838450" y="2743200"/>
          <p14:tracePt t="44471" x="2851150" y="2743200"/>
          <p14:tracePt t="44485" x="2870200" y="2743200"/>
          <p14:tracePt t="44486" x="2876550" y="2743200"/>
          <p14:tracePt t="44492" x="2908300" y="2749550"/>
          <p14:tracePt t="44510" x="2927350" y="2749550"/>
          <p14:tracePt t="44559" x="2933700" y="2749550"/>
          <p14:tracePt t="44583" x="2946400" y="2755900"/>
          <p14:tracePt t="44591" x="2971800" y="2755900"/>
          <p14:tracePt t="44608" x="2997200" y="2755900"/>
          <p14:tracePt t="44609" x="3054350" y="2762250"/>
          <p14:tracePt t="44626" x="3105150" y="2762250"/>
          <p14:tracePt t="44642" x="3124200" y="2768600"/>
          <p14:tracePt t="44659" x="3136900" y="2768600"/>
          <p14:tracePt t="44855" x="3124200" y="2768600"/>
          <p14:tracePt t="44863" x="3105150" y="2768600"/>
          <p14:tracePt t="44871" x="3079750" y="2768600"/>
          <p14:tracePt t="44876" x="2997200" y="2768600"/>
          <p14:tracePt t="44893" x="2876550" y="2768600"/>
          <p14:tracePt t="44910" x="2819400" y="2755900"/>
          <p14:tracePt t="44926" x="2679700" y="2730500"/>
          <p14:tracePt t="44943" x="2673350" y="2730500"/>
          <p14:tracePt t="45247" x="2686050" y="2730500"/>
          <p14:tracePt t="45255" x="2692400" y="2730500"/>
          <p14:tracePt t="45263" x="2698750" y="2730500"/>
          <p14:tracePt t="45263" x="2705100" y="2730500"/>
          <p14:tracePt t="45279" x="2717800" y="2730500"/>
          <p14:tracePt t="45303" x="2717800" y="2724150"/>
          <p14:tracePt t="45311" x="2724150" y="2724150"/>
          <p14:tracePt t="45327" x="2730500" y="2724150"/>
          <p14:tracePt t="45330" x="2781300" y="2730500"/>
          <p14:tracePt t="45343" x="2857500" y="2743200"/>
          <p14:tracePt t="45361" x="2971800" y="2762250"/>
          <p14:tracePt t="45377" x="3098800" y="2762250"/>
          <p14:tracePt t="45394" x="3143250" y="2768600"/>
          <p14:tracePt t="45447" x="3149600" y="2768600"/>
          <p14:tracePt t="45471" x="3181350" y="2768600"/>
          <p14:tracePt t="45478" x="3194050" y="2768600"/>
          <p14:tracePt t="45486" x="3213100" y="2768600"/>
          <p14:tracePt t="45494" x="3270250" y="2768600"/>
          <p14:tracePt t="45510" x="3295650" y="2768600"/>
          <p14:tracePt t="45527" x="3352800" y="2762250"/>
          <p14:tracePt t="45544" x="3371850" y="2762250"/>
          <p14:tracePt t="45560" x="3390900" y="2762250"/>
          <p14:tracePt t="45577" x="3429000" y="2762250"/>
          <p14:tracePt t="45594" x="3460750" y="2762250"/>
          <p14:tracePt t="45611" x="3511550" y="2762250"/>
          <p14:tracePt t="45627" x="3524250" y="2762250"/>
          <p14:tracePt t="45879" x="3530600" y="2762250"/>
          <p14:tracePt t="45919" x="3543300" y="2762250"/>
          <p14:tracePt t="45937" x="3556000" y="2768600"/>
          <p14:tracePt t="45937" x="3594100" y="2774950"/>
          <p14:tracePt t="45944" x="3759200" y="2806700"/>
          <p14:tracePt t="45961" x="3873500" y="2813050"/>
          <p14:tracePt t="45978" x="3924300" y="2819400"/>
          <p14:tracePt t="45995" x="3937000" y="2819400"/>
          <p14:tracePt t="46132" x="3949700" y="2819400"/>
          <p14:tracePt t="46175" x="3956050" y="2819400"/>
          <p14:tracePt t="46207" x="3962400" y="2813050"/>
          <p14:tracePt t="46223" x="3975100" y="2813050"/>
          <p14:tracePt t="46823" x="3975100" y="2806700"/>
          <p14:tracePt t="46838" x="3994150" y="2806700"/>
          <p14:tracePt t="46838" x="4013200" y="2800350"/>
          <p14:tracePt t="46846" x="4057650" y="2787650"/>
          <p14:tracePt t="46863" x="4083050" y="2787650"/>
          <p14:tracePt t="46880" x="4095750" y="2781300"/>
          <p14:tracePt t="46896" x="4152900" y="2774950"/>
          <p14:tracePt t="46913" x="4210050" y="2774950"/>
          <p14:tracePt t="46929" x="4267200" y="2774950"/>
          <p14:tracePt t="46946" x="4343400" y="2774950"/>
          <p14:tracePt t="46963" x="4419600" y="2781300"/>
          <p14:tracePt t="46980" x="4521200" y="2781300"/>
          <p14:tracePt t="46996" x="4546600" y="2781300"/>
          <p14:tracePt t="47013" x="4572000" y="2781300"/>
          <p14:tracePt t="47030" x="4578350" y="2781300"/>
          <p14:tracePt t="47046" x="4591050" y="2781300"/>
          <p14:tracePt t="47063" x="4603750" y="2781300"/>
          <p14:tracePt t="47183" x="4616450" y="2781300"/>
          <p14:tracePt t="47207" x="4616450" y="2774950"/>
          <p14:tracePt t="47263" x="4622800" y="2774950"/>
          <p14:tracePt t="47311" x="4629150" y="2774950"/>
          <p14:tracePt t="47323" x="4635500" y="2774950"/>
          <p14:tracePt t="47359" x="4635500" y="2768600"/>
          <p14:tracePt t="47383" x="4641850" y="2768600"/>
          <p14:tracePt t="47391" x="4648200" y="2768600"/>
          <p14:tracePt t="47399" x="4660900" y="2768600"/>
          <p14:tracePt t="47406" x="4679950" y="2768600"/>
          <p14:tracePt t="47413" x="4730750" y="2768600"/>
          <p14:tracePt t="47430" x="4851400" y="2781300"/>
          <p14:tracePt t="47447" x="4921250" y="2787650"/>
          <p14:tracePt t="47464" x="4997450" y="2787650"/>
          <p14:tracePt t="47480" x="5086350" y="2794000"/>
          <p14:tracePt t="47497" x="5187950" y="2806700"/>
          <p14:tracePt t="47514" x="5226050" y="2806700"/>
          <p14:tracePt t="47551" x="5238750" y="2806700"/>
          <p14:tracePt t="47555" x="5245100" y="2806700"/>
          <p14:tracePt t="47564" x="5251450" y="2813050"/>
          <p14:tracePt t="47581" x="5270500" y="2813050"/>
          <p14:tracePt t="47597" x="5314950" y="2819400"/>
          <p14:tracePt t="47614" x="5397500" y="2825750"/>
          <p14:tracePt t="47631" x="5454650" y="2825750"/>
          <p14:tracePt t="47648" x="5480050" y="2825750"/>
          <p14:tracePt t="47664" x="5492750" y="2825750"/>
          <p14:tracePt t="47681" x="5518150" y="2832100"/>
          <p14:tracePt t="47697" x="5524500" y="2838450"/>
          <p14:tracePt t="47715" x="5588000" y="2851150"/>
          <p14:tracePt t="47731" x="5613400" y="2851150"/>
          <p14:tracePt t="47748" x="5753100" y="2863850"/>
          <p14:tracePt t="47764" x="5778500" y="2863850"/>
          <p14:tracePt t="47959" x="5778500" y="2870200"/>
          <p14:tracePt t="47967" x="5778500" y="2876550"/>
          <p14:tracePt t="47983" x="5772150" y="2876550"/>
          <p14:tracePt t="47983" x="5772150" y="2882900"/>
          <p14:tracePt t="47998" x="5746750" y="2895600"/>
          <p14:tracePt t="48015" x="5721350" y="2908300"/>
          <p14:tracePt t="48032" x="5689600" y="2914650"/>
          <p14:tracePt t="48048" x="5600700" y="2940050"/>
          <p14:tracePt t="48065" x="5454650" y="2940050"/>
          <p14:tracePt t="48081" x="5321300" y="2946400"/>
          <p14:tracePt t="48098" x="5219700" y="2952750"/>
          <p14:tracePt t="48115" x="5187950" y="2952750"/>
          <p14:tracePt t="48132" x="5156200" y="2952750"/>
          <p14:tracePt t="48148" x="5118100" y="2952750"/>
          <p14:tracePt t="48165" x="5067300" y="2952750"/>
          <p14:tracePt t="48182" x="5054600" y="2952750"/>
          <p14:tracePt t="48198" x="5048250" y="2952750"/>
          <p14:tracePt t="48215" x="5041900" y="2952750"/>
          <p14:tracePt t="48232" x="5016500" y="2940050"/>
          <p14:tracePt t="48248" x="4984750" y="2933700"/>
          <p14:tracePt t="48265" x="4959350" y="2927350"/>
          <p14:tracePt t="48282" x="4921250" y="2921000"/>
          <p14:tracePt t="48298" x="4864100" y="2901950"/>
          <p14:tracePt t="48315" x="4819650" y="2889250"/>
          <p14:tracePt t="48333" x="4775200" y="2882900"/>
          <p14:tracePt t="48349" x="4724400" y="2870200"/>
          <p14:tracePt t="48365" x="4686300" y="2870200"/>
          <p14:tracePt t="48382" x="4565650" y="2857500"/>
          <p14:tracePt t="48400" x="4483100" y="2844800"/>
          <p14:tracePt t="48415" x="4400550" y="2832100"/>
          <p14:tracePt t="48432" x="4292600" y="2819400"/>
          <p14:tracePt t="48449" x="4178300" y="2800350"/>
          <p14:tracePt t="48466" x="4070350" y="2787650"/>
          <p14:tracePt t="48482" x="3956050" y="2774950"/>
          <p14:tracePt t="48499" x="3854450" y="2762250"/>
          <p14:tracePt t="48515" x="3676650" y="2743200"/>
          <p14:tracePt t="48532" x="3575050" y="2730500"/>
          <p14:tracePt t="48549" x="3479800" y="2717800"/>
          <p14:tracePt t="48565" x="3422650" y="2711450"/>
          <p14:tracePt t="48583" x="3384550" y="2705100"/>
          <p14:tracePt t="48599" x="3352800" y="2705100"/>
          <p14:tracePt t="48615" x="3232150" y="2698750"/>
          <p14:tracePt t="48632" x="3130550" y="2692400"/>
          <p14:tracePt t="48649" x="3022600" y="2692400"/>
          <p14:tracePt t="48666" x="2901950" y="2686050"/>
          <p14:tracePt t="48682" x="2800350" y="2679700"/>
          <p14:tracePt t="48699" x="2724150" y="2660650"/>
          <p14:tracePt t="48716" x="2622550" y="2660650"/>
          <p14:tracePt t="48733" x="2578100" y="2654300"/>
          <p14:tracePt t="48749" x="2552700" y="2654300"/>
          <p14:tracePt t="48768" x="2527300" y="2654300"/>
          <p14:tracePt t="48783" x="2470150" y="2654300"/>
          <p14:tracePt t="48799" x="2400300" y="2647950"/>
          <p14:tracePt t="48817" x="2286000" y="2641600"/>
          <p14:tracePt t="48832" x="2222500" y="2641600"/>
          <p14:tracePt t="48849" x="2178050" y="2635250"/>
          <p14:tracePt t="48866" x="2120900" y="2635250"/>
          <p14:tracePt t="48882" x="2044700" y="2635250"/>
          <p14:tracePt t="48899" x="1905000" y="2635250"/>
          <p14:tracePt t="48916" x="1733550" y="2635250"/>
          <p14:tracePt t="48933" x="1695450" y="2635250"/>
          <p14:tracePt t="48950" x="1670050" y="2635250"/>
          <p14:tracePt t="48991" x="1663700" y="2635250"/>
          <p14:tracePt t="48995" x="1663700" y="2641600"/>
          <p14:tracePt t="48999" x="1657350" y="2641600"/>
          <p14:tracePt t="49016" x="1644650" y="2641600"/>
          <p14:tracePt t="49033" x="1625600" y="2654300"/>
          <p14:tracePt t="49050" x="1612900" y="2667000"/>
          <p14:tracePt t="49066" x="1600200" y="2673350"/>
          <p14:tracePt t="49083" x="1593850" y="2686050"/>
          <p14:tracePt t="49100" x="1587500" y="2698750"/>
          <p14:tracePt t="49116" x="1568450" y="2717800"/>
          <p14:tracePt t="49133" x="1562100" y="2724150"/>
          <p14:tracePt t="49150" x="1549400" y="2736850"/>
          <p14:tracePt t="49167" x="1543050" y="2743200"/>
          <p14:tracePt t="49183" x="1543050" y="2749550"/>
          <p14:tracePt t="49200" x="1536700" y="2755900"/>
          <p14:tracePt t="49217" x="1536700" y="2774950"/>
          <p14:tracePt t="49233" x="1536700" y="2787650"/>
          <p14:tracePt t="49250" x="1536700" y="2794000"/>
          <p14:tracePt t="49267" x="1536700" y="2800350"/>
          <p14:tracePt t="49283" x="1543050" y="2819400"/>
          <p14:tracePt t="49301" x="1543050" y="2838450"/>
          <p14:tracePt t="49317" x="1568450" y="2870200"/>
          <p14:tracePt t="49333" x="1593850" y="2901950"/>
          <p14:tracePt t="49350" x="1631950" y="2946400"/>
          <p14:tracePt t="49367" x="1651000" y="2965450"/>
          <p14:tracePt t="49383" x="1651000" y="2971800"/>
          <p14:tracePt t="49400" x="1657350" y="2971800"/>
          <p14:tracePt t="49417" x="1670050" y="2971800"/>
          <p14:tracePt t="49454" x="1676400" y="2978150"/>
          <p14:tracePt t="49455" x="1701800" y="2984500"/>
          <p14:tracePt t="49468" x="1746250" y="2997200"/>
          <p14:tracePt t="49484" x="1828800" y="3022600"/>
          <p14:tracePt t="49500" x="1892300" y="3035300"/>
          <p14:tracePt t="49517" x="1955800" y="3054350"/>
          <p14:tracePt t="49534" x="2038350" y="3079750"/>
          <p14:tracePt t="49551" x="2235200" y="3117850"/>
          <p14:tracePt t="49567" x="2406650" y="3117850"/>
          <p14:tracePt t="49584" x="2527300" y="3117850"/>
          <p14:tracePt t="49601" x="2628900" y="3111500"/>
          <p14:tracePt t="49617" x="2743200" y="3105150"/>
          <p14:tracePt t="49634" x="2825750" y="3105150"/>
          <p14:tracePt t="49650" x="3086100" y="3073400"/>
          <p14:tracePt t="49667" x="3225800" y="3060700"/>
          <p14:tracePt t="49684" x="3333750" y="3028950"/>
          <p14:tracePt t="49701" x="3403600" y="3016250"/>
          <p14:tracePt t="49717" x="3435350" y="3003550"/>
          <p14:tracePt t="49717" x="3460750" y="2997200"/>
          <p14:tracePt t="49759" x="3498850" y="2990850"/>
          <p14:tracePt t="49767" x="3530600" y="2978150"/>
          <p14:tracePt t="49777" x="3543300" y="2971800"/>
          <p14:tracePt t="49784" x="3625850" y="2952750"/>
          <p14:tracePt t="49801" x="3663950" y="2940050"/>
          <p14:tracePt t="49818" x="3759200" y="2914650"/>
          <p14:tracePt t="49834" x="3860800" y="2889250"/>
          <p14:tracePt t="49851" x="3886200" y="2889250"/>
          <p14:tracePt t="49867" x="3892550" y="2882900"/>
          <p14:tracePt t="49884" x="3911600" y="2870200"/>
          <p14:tracePt t="49901" x="3917950" y="2863850"/>
          <p14:tracePt t="49975" x="3917950" y="2857500"/>
          <p14:tracePt t="49983" x="3917950" y="2844800"/>
          <p14:tracePt t="49994" x="3879850" y="2838450"/>
          <p14:tracePt t="50001" x="3829050" y="2813050"/>
          <p14:tracePt t="50018" x="3714750" y="2781300"/>
          <p14:tracePt t="50034" x="3600450" y="2749550"/>
          <p14:tracePt t="50051" x="3441700" y="2705100"/>
          <p14:tracePt t="50068" x="3295650" y="2679700"/>
          <p14:tracePt t="50085" x="3079750" y="2654300"/>
          <p14:tracePt t="50101" x="2978150" y="2647950"/>
          <p14:tracePt t="50118" x="2781300" y="2635250"/>
          <p14:tracePt t="50135" x="2616200" y="2635250"/>
          <p14:tracePt t="50152" x="2489200" y="2635250"/>
          <p14:tracePt t="50168" x="2336800" y="2635250"/>
          <p14:tracePt t="50185" x="2152650" y="2635250"/>
          <p14:tracePt t="50202" x="2076450" y="2641600"/>
          <p14:tracePt t="50218" x="2032000" y="2641600"/>
          <p14:tracePt t="50235" x="1981200" y="2647950"/>
          <p14:tracePt t="50252" x="1885950" y="2654300"/>
          <p14:tracePt t="50268" x="1809750" y="2660650"/>
          <p14:tracePt t="50285" x="1701800" y="2673350"/>
          <p14:tracePt t="50302" x="1676400" y="2679700"/>
          <p14:tracePt t="50318" x="1663700" y="2686050"/>
          <p14:tracePt t="50335" x="1663700" y="2692400"/>
          <p14:tracePt t="50352" x="1657350" y="2705100"/>
          <p14:tracePt t="50368" x="1644650" y="2724150"/>
          <p14:tracePt t="50386" x="1631950" y="2743200"/>
          <p14:tracePt t="50402" x="1625600" y="2762250"/>
          <p14:tracePt t="50418" x="1612900" y="2787650"/>
          <p14:tracePt t="50435" x="1600200" y="2819400"/>
          <p14:tracePt t="50452" x="1600200" y="2838450"/>
          <p14:tracePt t="50469" x="1593850" y="2844800"/>
          <p14:tracePt t="51057" x="1600200" y="2844800"/>
          <p14:tracePt t="51095" x="1612900" y="2851150"/>
          <p14:tracePt t="51327" x="1619250" y="2844800"/>
          <p14:tracePt t="51346" x="1625600" y="2832100"/>
          <p14:tracePt t="51359" x="1644650" y="2813050"/>
          <p14:tracePt t="51359" x="0" y="0"/>
        </p14:tracePtLst>
        <p14:tracePtLst>
          <p14:tracePt t="55693" x="7124700" y="3511550"/>
          <p14:tracePt t="55727" x="7131050" y="3511550"/>
          <p14:tracePt t="55734" x="7150100" y="3517900"/>
          <p14:tracePt t="55750" x="7162800" y="3524250"/>
          <p14:tracePt t="55760" x="7175500" y="3524250"/>
          <p14:tracePt t="55766" x="7219950" y="3543300"/>
          <p14:tracePt t="55794" x="7264400" y="3556000"/>
          <p14:tracePt t="55798" x="7448550" y="3638550"/>
          <p14:tracePt t="55814" x="7924800" y="3765550"/>
          <p14:tracePt t="55827" x="8172450" y="3803650"/>
          <p14:tracePt t="55846" x="8318500" y="3810000"/>
          <p14:tracePt t="55861" x="8420100" y="3797300"/>
          <p14:tracePt t="55879" x="8547100" y="3740150"/>
          <p14:tracePt t="55902" x="8578850" y="3727450"/>
          <p14:tracePt t="55918" x="8610600" y="3708400"/>
          <p14:tracePt t="55934" x="8661400" y="3689350"/>
          <p14:tracePt t="55950" x="8724900" y="3670300"/>
          <p14:tracePt t="55966" x="8864600" y="3632200"/>
          <p14:tracePt t="55990" x="8934450" y="3575050"/>
          <p14:tracePt t="55998" x="8991600" y="3517900"/>
          <p14:tracePt t="56014" x="9061450" y="3467100"/>
          <p14:tracePt t="56030" x="9137650" y="3403600"/>
          <p14:tracePt t="56046" x="9137650" y="3333750"/>
          <p14:tracePt t="56062" x="9137650" y="3295650"/>
          <p14:tracePt t="56078" x="9137650" y="3270250"/>
          <p14:tracePt t="56102" x="9137650" y="3263900"/>
          <p14:tracePt t="56118" x="9137650" y="3257550"/>
          <p14:tracePt t="56154" x="9137650" y="3251200"/>
          <p14:tracePt t="56158" x="9137650" y="3244850"/>
          <p14:tracePt t="56182" x="9137650" y="3238500"/>
          <p14:tracePt t="56190" x="9099550" y="3200400"/>
          <p14:tracePt t="56198" x="9042400" y="3162300"/>
          <p14:tracePt t="56211" x="8902700" y="3092450"/>
          <p14:tracePt t="56228" x="8724900" y="3009900"/>
          <p14:tracePt t="56245" x="8356600" y="2863850"/>
          <p14:tracePt t="56261" x="8134350" y="2787650"/>
          <p14:tracePt t="56279" x="8007350" y="2743200"/>
          <p14:tracePt t="56295" x="7912100" y="2724150"/>
          <p14:tracePt t="56312" x="7854950" y="2711450"/>
          <p14:tracePt t="56329" x="7810500" y="2705100"/>
          <p14:tracePt t="56345" x="7670800" y="2692400"/>
          <p14:tracePt t="56362" x="7537450" y="2686050"/>
          <p14:tracePt t="56378" x="7385050" y="2679700"/>
          <p14:tracePt t="56395" x="7277100" y="2667000"/>
          <p14:tracePt t="56412" x="7137400" y="2667000"/>
          <p14:tracePt t="56429" x="7054850" y="2679700"/>
          <p14:tracePt t="56445" x="6972300" y="2686050"/>
          <p14:tracePt t="56462" x="6896100" y="2705100"/>
          <p14:tracePt t="56479" x="6877050" y="2717800"/>
          <p14:tracePt t="56495" x="6870700" y="2724150"/>
          <p14:tracePt t="56512" x="6851650" y="2749550"/>
          <p14:tracePt t="56528" x="6838950" y="2787650"/>
          <p14:tracePt t="56545" x="6832600" y="2870200"/>
          <p14:tracePt t="56562" x="6832600" y="2927350"/>
          <p14:tracePt t="56579" x="6832600" y="2971800"/>
          <p14:tracePt t="56595" x="6832600" y="3016250"/>
          <p14:tracePt t="56612" x="6826250" y="3060700"/>
          <p14:tracePt t="56629" x="6826250" y="3098800"/>
          <p14:tracePt t="56645" x="6864350" y="3187700"/>
          <p14:tracePt t="56663" x="6896100" y="3219450"/>
          <p14:tracePt t="56679" x="6959600" y="3251200"/>
          <p14:tracePt t="56695" x="7004050" y="3276600"/>
          <p14:tracePt t="56712" x="7035800" y="3289300"/>
          <p14:tracePt t="56729" x="7086600" y="3314700"/>
          <p14:tracePt t="56745" x="7200900" y="3352800"/>
          <p14:tracePt t="56762" x="7499350" y="3429000"/>
          <p14:tracePt t="56779" x="7886700" y="3473450"/>
          <p14:tracePt t="56796" x="8108950" y="3486150"/>
          <p14:tracePt t="56813" x="8286750" y="3479800"/>
          <p14:tracePt t="56829" x="8439150" y="3467100"/>
          <p14:tracePt t="56829" x="8515350" y="3454400"/>
          <p14:tracePt t="56847" x="8667750" y="3435350"/>
          <p14:tracePt t="56863" x="8788400" y="3416300"/>
          <p14:tracePt t="56879" x="8813800" y="3403600"/>
          <p14:tracePt t="56897" x="8820150" y="3403600"/>
          <p14:tracePt t="56912" x="8832850" y="3384550"/>
          <p14:tracePt t="56929" x="8858250" y="3365500"/>
          <p14:tracePt t="56946" x="8877300" y="3352800"/>
          <p14:tracePt t="56962" x="8902700" y="3333750"/>
          <p14:tracePt t="56979" x="8928100" y="3302000"/>
          <p14:tracePt t="56995" x="8934450" y="3289300"/>
          <p14:tracePt t="57013" x="8940800" y="3276600"/>
          <p14:tracePt t="57029" x="8940800" y="3270250"/>
          <p14:tracePt t="57118" x="8928100" y="3270250"/>
          <p14:tracePt t="57127" x="8902700" y="3270250"/>
          <p14:tracePt t="57134" x="8858250" y="3270250"/>
          <p14:tracePt t="57142" x="8769350" y="3276600"/>
          <p14:tracePt t="57150" x="8585200" y="3282950"/>
          <p14:tracePt t="57163" x="8451850" y="3282950"/>
          <p14:tracePt t="57179" x="8197850" y="3282950"/>
          <p14:tracePt t="57196" x="7893050" y="3276600"/>
          <p14:tracePt t="57213" x="7766050" y="3282950"/>
          <p14:tracePt t="57213" x="7664450" y="3289300"/>
          <p14:tracePt t="57230" x="7543800" y="3295650"/>
          <p14:tracePt t="57247" x="7391400" y="3314700"/>
          <p14:tracePt t="57263" x="7219950" y="3321050"/>
          <p14:tracePt t="57280" x="7029450" y="3340100"/>
          <p14:tracePt t="57296" x="6826250" y="3352800"/>
          <p14:tracePt t="57313" x="6286500" y="3371850"/>
          <p14:tracePt t="57330" x="5988050" y="3397250"/>
          <p14:tracePt t="57347" x="5772150" y="3416300"/>
          <p14:tracePt t="57363" x="5664200" y="3422650"/>
          <p14:tracePt t="57380" x="5340350" y="3448050"/>
          <p14:tracePt t="57397" x="5238750" y="3460750"/>
          <p14:tracePt t="57413" x="5111750" y="3479800"/>
          <p14:tracePt t="57431" x="5073650" y="3486150"/>
          <p14:tracePt t="57447" x="5067300" y="3486150"/>
          <p14:tracePt t="57463" x="5060950" y="3486150"/>
          <p14:tracePt t="57510" x="5054600" y="3492500"/>
          <p14:tracePt t="57523" x="5029200" y="3498850"/>
          <p14:tracePt t="57530" x="5016500" y="3498850"/>
          <p14:tracePt t="57531" x="4953000" y="3505200"/>
          <p14:tracePt t="57547" x="4895850" y="3511550"/>
          <p14:tracePt t="57563" x="4851400" y="3511550"/>
          <p14:tracePt t="57580" x="4718050" y="3536950"/>
          <p14:tracePt t="57597" x="4641850" y="3543300"/>
          <p14:tracePt t="57597" x="4533900" y="3549650"/>
          <p14:tracePt t="57614" x="4419600" y="3549650"/>
          <p14:tracePt t="57630" x="4298950" y="3562350"/>
          <p14:tracePt t="57647" x="4191000" y="3568700"/>
          <p14:tracePt t="57664" x="4146550" y="3575050"/>
          <p14:tracePt t="57680" x="4095750" y="3581400"/>
          <p14:tracePt t="57697" x="4019550" y="3581400"/>
          <p14:tracePt t="57714" x="3797300" y="3581400"/>
          <p14:tracePt t="57731" x="3676650" y="3575050"/>
          <p14:tracePt t="57747" x="3543300" y="3568700"/>
          <p14:tracePt t="57764" x="3479800" y="3568700"/>
          <p14:tracePt t="57780" x="3346450" y="3587750"/>
          <p14:tracePt t="57797" x="3308350" y="3594100"/>
          <p14:tracePt t="57815" x="3302000" y="3600450"/>
          <p14:tracePt t="57862" x="3295650" y="3600450"/>
          <p14:tracePt t="57974" x="3289300" y="3600450"/>
          <p14:tracePt t="57982" x="3282950" y="3600450"/>
          <p14:tracePt t="58006" x="3276600" y="3600450"/>
          <p14:tracePt t="58046" x="3302000" y="3600450"/>
          <p14:tracePt t="58057" x="3340100" y="3600450"/>
          <p14:tracePt t="58058" x="3378200" y="3600450"/>
          <p14:tracePt t="58064" x="3448050" y="3600450"/>
          <p14:tracePt t="58082" x="3511550" y="3600450"/>
          <p14:tracePt t="58098" x="3632200" y="3600450"/>
          <p14:tracePt t="58115" x="3765550" y="3613150"/>
          <p14:tracePt t="58131" x="3892550" y="3619500"/>
          <p14:tracePt t="58148" x="4051300" y="3625850"/>
          <p14:tracePt t="58164" x="4197350" y="3625850"/>
          <p14:tracePt t="58181" x="4527550" y="3625850"/>
          <p14:tracePt t="58198" x="4552950" y="3625850"/>
          <p14:tracePt t="58262" x="4559300" y="3625850"/>
          <p14:tracePt t="58269" x="4584700" y="3625850"/>
          <p14:tracePt t="58274" x="4603750" y="3625850"/>
          <p14:tracePt t="58281" x="4673600" y="3625850"/>
          <p14:tracePt t="58298" x="4743450" y="3625850"/>
          <p14:tracePt t="58315" x="4813300" y="3625850"/>
          <p14:tracePt t="58332" x="4902200" y="3625850"/>
          <p14:tracePt t="58348" x="5022850" y="3625850"/>
          <p14:tracePt t="58365" x="5232400" y="3632200"/>
          <p14:tracePt t="58381" x="5562600" y="3638550"/>
          <p14:tracePt t="58398" x="5651500" y="3625850"/>
          <p14:tracePt t="58415" x="5664200" y="3619500"/>
          <p14:tracePt t="58454" x="5568950" y="3600450"/>
          <p14:tracePt t="58462" x="5448300" y="3581400"/>
          <p14:tracePt t="58470" x="5080000" y="3556000"/>
          <p14:tracePt t="58482" x="4597400" y="3505200"/>
          <p14:tracePt t="58498" x="4121150" y="3460750"/>
          <p14:tracePt t="58515" x="3683000" y="3429000"/>
          <p14:tracePt t="58532" x="3333750" y="3390900"/>
          <p14:tracePt t="58549" x="3194050" y="3384550"/>
          <p14:tracePt t="58565" x="3149600" y="3384550"/>
          <p14:tracePt t="58671" x="3136900" y="3390900"/>
          <p14:tracePt t="58690" x="3136900" y="3403600"/>
          <p14:tracePt t="58702" x="3136900" y="3409950"/>
          <p14:tracePt t="58725" x="3130550" y="3416300"/>
          <p14:tracePt t="58725" x="3117850" y="3422650"/>
          <p14:tracePt t="58733" x="3073400" y="3448050"/>
          <p14:tracePt t="58749" x="3009900" y="3479800"/>
          <p14:tracePt t="58765" x="2952750" y="3517900"/>
          <p14:tracePt t="58783" x="2946400" y="3524250"/>
          <p14:tracePt t="58910" x="2940050" y="3530600"/>
          <p14:tracePt t="58918" x="2933700" y="3530600"/>
          <p14:tracePt t="58934" x="2933700" y="3536950"/>
          <p14:tracePt t="59030" x="2933700" y="3543300"/>
          <p14:tracePt t="59270" x="2927350" y="3543300"/>
          <p14:tracePt t="59310" x="2927350" y="3549650"/>
          <p14:tracePt t="59334" x="2927350" y="3562350"/>
          <p14:tracePt t="59373" x="2921000" y="3562350"/>
          <p14:tracePt t="61831" x="2889250" y="3562350"/>
          <p14:tracePt t="61839" x="2813050" y="3575050"/>
          <p14:tracePt t="61863" x="2717800" y="3581400"/>
          <p14:tracePt t="61881" x="2546350" y="3594100"/>
          <p14:tracePt t="61882" x="2444750" y="3594100"/>
          <p14:tracePt t="61888" x="2254250" y="3600450"/>
          <p14:tracePt t="61905" x="2152650" y="3619500"/>
          <p14:tracePt t="61922" x="2095500" y="3644900"/>
          <p14:tracePt t="61938" x="2070100" y="3670300"/>
          <p14:tracePt t="61955" x="2051050" y="3695700"/>
          <p14:tracePt t="61972" x="2032000" y="3721100"/>
          <p14:tracePt t="61988" x="2006600" y="3740150"/>
          <p14:tracePt t="62005" x="1974850" y="3765550"/>
          <p14:tracePt t="62022" x="1955800" y="3790950"/>
          <p14:tracePt t="62022" x="1949450" y="3797300"/>
          <p14:tracePt t="62039" x="1936750" y="3803650"/>
          <p14:tracePt t="62057" x="1930400" y="3816350"/>
          <p14:tracePt t="62119" x="1905000" y="3841750"/>
          <p14:tracePt t="62127" x="1885950" y="3854450"/>
          <p14:tracePt t="62135" x="1860550" y="3873500"/>
          <p14:tracePt t="62143" x="1771650" y="3949700"/>
          <p14:tracePt t="62156" x="1695450" y="4013200"/>
          <p14:tracePt t="62172" x="1625600" y="4083050"/>
          <p14:tracePt t="62189" x="1587500" y="4108450"/>
          <p14:tracePt t="62205" x="1581150" y="4114800"/>
          <p14:tracePt t="62255" x="1581150" y="4121150"/>
          <p14:tracePt t="62279" x="1574800" y="4127500"/>
          <p14:tracePt t="62298" x="1568450" y="4127500"/>
          <p14:tracePt t="62299" x="1562100" y="4133850"/>
          <p14:tracePt t="62306" x="1562100" y="4140200"/>
          <p14:tracePt t="62322" x="1549400" y="4146550"/>
          <p14:tracePt t="62339" x="1543050" y="4146550"/>
          <p14:tracePt t="62375" x="1543050" y="4152900"/>
          <p14:tracePt t="62415" x="1536700" y="4152900"/>
          <p14:tracePt t="62423" x="1511300" y="4171950"/>
          <p14:tracePt t="62439" x="1498600" y="4178300"/>
          <p14:tracePt t="62440" x="1466850" y="4197350"/>
          <p14:tracePt t="62456" x="1409700" y="4235450"/>
          <p14:tracePt t="62472" x="1397000" y="4241800"/>
          <p14:tracePt t="62489" x="1390650" y="4248150"/>
          <p14:tracePt t="62551" x="1384300" y="4248150"/>
          <p14:tracePt t="62565" x="1377950" y="4248150"/>
          <p14:tracePt t="62583" x="1365250" y="4241800"/>
          <p14:tracePt t="62599" x="1352550" y="4241800"/>
          <p14:tracePt t="62607" x="1320800" y="4235450"/>
          <p14:tracePt t="62608" x="1289050" y="4229100"/>
          <p14:tracePt t="62623" x="1257300" y="4229100"/>
          <p14:tracePt t="62640" x="1238250" y="4229100"/>
          <p14:tracePt t="62656" x="1162050" y="4216400"/>
          <p14:tracePt t="62673" x="1143000" y="4216400"/>
          <p14:tracePt t="62689" x="1117600" y="4216400"/>
          <p14:tracePt t="62727" x="1111250" y="4216400"/>
          <p14:tracePt t="62735" x="1098550" y="4216400"/>
          <p14:tracePt t="62756" x="1066800" y="4216400"/>
          <p14:tracePt t="62757" x="1035050" y="4216400"/>
          <p14:tracePt t="62773" x="1016000" y="4216400"/>
          <p14:tracePt t="62790" x="996950" y="4216400"/>
          <p14:tracePt t="62806" x="977900" y="4216400"/>
          <p14:tracePt t="62823" x="965200" y="4216400"/>
          <p14:tracePt t="62840" x="958850" y="4216400"/>
          <p14:tracePt t="62856" x="914400" y="4216400"/>
          <p14:tracePt t="62873" x="863600" y="4216400"/>
          <p14:tracePt t="62890" x="819150" y="4210050"/>
          <p14:tracePt t="62907" x="800100" y="4210050"/>
          <p14:tracePt t="62924" x="781050" y="4197350"/>
          <p14:tracePt t="62967" x="774700" y="4197350"/>
          <p14:tracePt t="62975" x="762000" y="4197350"/>
          <p14:tracePt t="62999" x="755650" y="4197350"/>
          <p14:tracePt t="63007" x="742950" y="4197350"/>
          <p14:tracePt t="63255" x="749300" y="4197350"/>
          <p14:tracePt t="63266" x="755650" y="4197350"/>
          <p14:tracePt t="63267" x="755650" y="4191000"/>
          <p14:tracePt t="63274" x="774700" y="4191000"/>
          <p14:tracePt t="63290" x="787400" y="4184650"/>
          <p14:tracePt t="63307" x="812800" y="4171950"/>
          <p14:tracePt t="63324" x="819150" y="4171950"/>
          <p14:tracePt t="63341" x="838200" y="4165600"/>
          <p14:tracePt t="63357" x="850900" y="4165600"/>
          <p14:tracePt t="63374" x="863600" y="4159250"/>
          <p14:tracePt t="63719" x="863600" y="4171950"/>
          <p14:tracePt t="63735" x="857250" y="4171950"/>
          <p14:tracePt t="63750" x="850900" y="4184650"/>
          <p14:tracePt t="63767" x="850900" y="4191000"/>
          <p14:tracePt t="63791" x="844550" y="4191000"/>
          <p14:tracePt t="63911" x="831850" y="4191000"/>
          <p14:tracePt t="64184" x="838200" y="4191000"/>
          <p14:tracePt t="64207" x="844550" y="4191000"/>
          <p14:tracePt t="64223" x="850900" y="4191000"/>
          <p14:tracePt t="64223" x="857250" y="4191000"/>
          <p14:tracePt t="64247" x="863600" y="4191000"/>
          <p14:tracePt t="64270" x="869950" y="4184650"/>
          <p14:tracePt t="64287" x="876300" y="4184650"/>
          <p14:tracePt t="64295" x="882650" y="4184650"/>
          <p14:tracePt t="64295" x="889000" y="4184650"/>
          <p14:tracePt t="64311" x="895350" y="4184650"/>
          <p14:tracePt t="64325" x="908050" y="4178300"/>
          <p14:tracePt t="64342" x="914400" y="4178300"/>
          <p14:tracePt t="64583" x="920750" y="4178300"/>
          <p14:tracePt t="64631" x="927100" y="4178300"/>
          <p14:tracePt t="64671" x="933450" y="4178300"/>
          <p14:tracePt t="64743" x="939800" y="4178300"/>
          <p14:tracePt t="64792" x="946150" y="4178300"/>
          <p14:tracePt t="64967" x="952500" y="4178300"/>
          <p14:tracePt t="65015" x="958850" y="4178300"/>
          <p14:tracePt t="65039" x="965200" y="4178300"/>
          <p14:tracePt t="65087" x="971550" y="4178300"/>
          <p14:tracePt t="66487" x="977900" y="4171950"/>
          <p14:tracePt t="66645" x="0" y="0"/>
        </p14:tracePtLst>
        <p14:tracePtLst>
          <p14:tracePt t="75863" x="5670550" y="5041900"/>
          <p14:tracePt t="75879" x="5676900" y="5048250"/>
          <p14:tracePt t="75887" x="5702300" y="5073650"/>
          <p14:tracePt t="75895" x="5803900" y="5168900"/>
          <p14:tracePt t="75905" x="5873750" y="5232400"/>
          <p14:tracePt t="75919" x="6057900" y="5353050"/>
          <p14:tracePt t="75935" x="6216650" y="5410200"/>
          <p14:tracePt t="75951" x="6337300" y="5435600"/>
          <p14:tracePt t="75967" x="6362700" y="5448300"/>
          <p14:tracePt t="75983" x="6477000" y="5467350"/>
          <p14:tracePt t="75996" x="6489700" y="5467350"/>
          <p14:tracePt t="76015" x="6565900" y="5486400"/>
          <p14:tracePt t="76031" x="6756400" y="5537200"/>
          <p14:tracePt t="76047" x="7200900" y="5600700"/>
          <p14:tracePt t="76063" x="8051800" y="5651500"/>
          <p14:tracePt t="76087" x="8521700" y="5664200"/>
          <p14:tracePt t="76103" x="8966200" y="5689600"/>
          <p14:tracePt t="76113" x="9086850" y="5695950"/>
          <p14:tracePt t="76135" x="9124950" y="5695950"/>
          <p14:tracePt t="76151" x="9137650" y="5689600"/>
          <p14:tracePt t="76167" x="9137650" y="5676900"/>
          <p14:tracePt t="76183" x="9137650" y="5581650"/>
          <p14:tracePt t="76199" x="9137650" y="5543550"/>
          <p14:tracePt t="76215" x="9137650" y="5511800"/>
          <p14:tracePt t="76231" x="9137650" y="5486400"/>
          <p14:tracePt t="76247" x="9137650" y="5467350"/>
          <p14:tracePt t="76247" x="9137650" y="5448300"/>
          <p14:tracePt t="76263" x="9137650" y="5397500"/>
          <p14:tracePt t="76296" x="9137650" y="5365750"/>
          <p14:tracePt t="76303" x="9137650" y="5327650"/>
          <p14:tracePt t="76313" x="9137650" y="5289550"/>
          <p14:tracePt t="76329" x="9137650" y="5232400"/>
          <p14:tracePt t="76346" x="9137650" y="5168900"/>
          <p14:tracePt t="76363" x="9137650" y="5143500"/>
          <p14:tracePt t="76380" x="9080500" y="5041900"/>
          <p14:tracePt t="76396" x="8985250" y="4940300"/>
          <p14:tracePt t="76413" x="8858250" y="4826000"/>
          <p14:tracePt t="76430" x="8737600" y="4730750"/>
          <p14:tracePt t="76447" x="8521700" y="4578350"/>
          <p14:tracePt t="76463" x="8458200" y="4540250"/>
          <p14:tracePt t="76480" x="8413750" y="4502150"/>
          <p14:tracePt t="76496" x="8375650" y="4483100"/>
          <p14:tracePt t="76513" x="8343900" y="4470400"/>
          <p14:tracePt t="76529" x="8331200" y="4457700"/>
          <p14:tracePt t="76546" x="8318500" y="4451350"/>
          <p14:tracePt t="76563" x="8305800" y="4445000"/>
          <p14:tracePt t="76579" x="8274050" y="4425950"/>
          <p14:tracePt t="76596" x="8248650" y="4413250"/>
          <p14:tracePt t="76612" x="8229600" y="4400550"/>
          <p14:tracePt t="76629" x="8185150" y="4375150"/>
          <p14:tracePt t="76646" x="8089900" y="4324350"/>
          <p14:tracePt t="76664" x="7994650" y="4292600"/>
          <p14:tracePt t="76681" x="7778750" y="4248150"/>
          <p14:tracePt t="76697" x="7689850" y="4235450"/>
          <p14:tracePt t="76713" x="7613650" y="4235450"/>
          <p14:tracePt t="76730" x="7524750" y="4222750"/>
          <p14:tracePt t="76747" x="7410450" y="4216400"/>
          <p14:tracePt t="76764" x="7346950" y="4216400"/>
          <p14:tracePt t="76780" x="7143750" y="4203700"/>
          <p14:tracePt t="76797" x="7016750" y="4210050"/>
          <p14:tracePt t="76814" x="6934200" y="4216400"/>
          <p14:tracePt t="76830" x="6788150" y="4216400"/>
          <p14:tracePt t="76847" x="6667500" y="4216400"/>
          <p14:tracePt t="76864" x="6591300" y="4216400"/>
          <p14:tracePt t="76880" x="6553200" y="4216400"/>
          <p14:tracePt t="76897" x="6470650" y="4241800"/>
          <p14:tracePt t="76914" x="6426200" y="4260850"/>
          <p14:tracePt t="76930" x="6407150" y="4279900"/>
          <p14:tracePt t="76947" x="6375400" y="4324350"/>
          <p14:tracePt t="76964" x="6362700" y="4343400"/>
          <p14:tracePt t="76981" x="6330950" y="4432300"/>
          <p14:tracePt t="76997" x="6311900" y="4584700"/>
          <p14:tracePt t="77014" x="6324600" y="4781550"/>
          <p14:tracePt t="77032" x="6356350" y="4895850"/>
          <p14:tracePt t="77047" x="6362700" y="5016500"/>
          <p14:tracePt t="77064" x="6375400" y="5086350"/>
          <p14:tracePt t="77081" x="6375400" y="5143500"/>
          <p14:tracePt t="77098" x="6330950" y="5251450"/>
          <p14:tracePt t="77114" x="6318250" y="5283200"/>
          <p14:tracePt t="77131" x="6311900" y="5314950"/>
          <p14:tracePt t="77147" x="6299200" y="5353050"/>
          <p14:tracePt t="77164" x="6292850" y="5384800"/>
          <p14:tracePt t="77181" x="6292850" y="5441950"/>
          <p14:tracePt t="77215" x="6292850" y="5461000"/>
          <p14:tracePt t="77216" x="6292850" y="5467350"/>
          <p14:tracePt t="77231" x="6292850" y="5480050"/>
          <p14:tracePt t="77248" x="6318250" y="5505450"/>
          <p14:tracePt t="77264" x="6400800" y="5549900"/>
          <p14:tracePt t="77281" x="6521450" y="5581650"/>
          <p14:tracePt t="77298" x="6623050" y="5588000"/>
          <p14:tracePt t="77314" x="6724650" y="5600700"/>
          <p14:tracePt t="77331" x="6813550" y="5600700"/>
          <p14:tracePt t="77348" x="6889750" y="5588000"/>
          <p14:tracePt t="77365" x="6953250" y="5581650"/>
          <p14:tracePt t="77381" x="7581900" y="5568950"/>
          <p14:tracePt t="77398" x="7804150" y="5568950"/>
          <p14:tracePt t="77415" x="8058150" y="5543550"/>
          <p14:tracePt t="77431" x="8172450" y="5511800"/>
          <p14:tracePt t="77449" x="8235950" y="5473700"/>
          <p14:tracePt t="77465" x="8318500" y="5416550"/>
          <p14:tracePt t="77482" x="8356600" y="5391150"/>
          <p14:tracePt t="77498" x="8401050" y="5365750"/>
          <p14:tracePt t="77516" x="8413750" y="5353050"/>
          <p14:tracePt t="77531" x="8426450" y="5327650"/>
          <p14:tracePt t="77548" x="8439150" y="5295900"/>
          <p14:tracePt t="77565" x="8439150" y="5283200"/>
          <p14:tracePt t="77582" x="8439150" y="5245100"/>
          <p14:tracePt t="77598" x="8451850" y="5213350"/>
          <p14:tracePt t="77616" x="8464550" y="5194300"/>
          <p14:tracePt t="77632" x="8464550" y="5187950"/>
          <p14:tracePt t="77648" x="8464550" y="5168900"/>
          <p14:tracePt t="77665" x="8464550" y="5156200"/>
          <p14:tracePt t="77682" x="8464550" y="5149850"/>
          <p14:tracePt t="77698" x="8470900" y="5143500"/>
          <p14:tracePt t="77743" x="8477250" y="5137150"/>
          <p14:tracePt t="77775" x="8483600" y="5124450"/>
          <p14:tracePt t="77791" x="8496300" y="5118100"/>
          <p14:tracePt t="77801" x="8509000" y="5111750"/>
          <p14:tracePt t="77808" x="8521700" y="5092700"/>
          <p14:tracePt t="77816" x="8540750" y="5073650"/>
          <p14:tracePt t="77832" x="8553450" y="5054600"/>
          <p14:tracePt t="77849" x="8566150" y="5035550"/>
          <p14:tracePt t="77866" x="8585200" y="5010150"/>
          <p14:tracePt t="77882" x="8591550" y="4984750"/>
          <p14:tracePt t="77900" x="8591550" y="4965700"/>
          <p14:tracePt t="77915" x="8597900" y="4959350"/>
          <p14:tracePt t="77932" x="8597900" y="4953000"/>
          <p14:tracePt t="77949" x="8597900" y="4946650"/>
          <p14:tracePt t="77965" x="8585200" y="4940300"/>
          <p14:tracePt t="77982" x="8528050" y="4902200"/>
          <p14:tracePt t="78001" x="8458200" y="4870450"/>
          <p14:tracePt t="78016" x="8280400" y="4819650"/>
          <p14:tracePt t="78032" x="8134350" y="4800600"/>
          <p14:tracePt t="78049" x="7969250" y="4781550"/>
          <p14:tracePt t="78066" x="7708900" y="4762500"/>
          <p14:tracePt t="78083" x="7556500" y="4756150"/>
          <p14:tracePt t="78099" x="7448550" y="4756150"/>
          <p14:tracePt t="78116" x="7359650" y="4756150"/>
          <p14:tracePt t="78132" x="7296150" y="4768850"/>
          <p14:tracePt t="78150" x="7283450" y="4768850"/>
          <p14:tracePt t="78166" x="7277100" y="4768850"/>
          <p14:tracePt t="78407" x="7277100" y="4775200"/>
          <p14:tracePt t="78415" x="7226300" y="4800600"/>
          <p14:tracePt t="78431" x="7188200" y="4813300"/>
          <p14:tracePt t="78450" x="7131050" y="4826000"/>
          <p14:tracePt t="78450" x="7029450" y="4857750"/>
          <p14:tracePt t="78467" x="6851650" y="4895850"/>
          <p14:tracePt t="78483" x="6654800" y="4921250"/>
          <p14:tracePt t="78500" x="6102350" y="4997450"/>
          <p14:tracePt t="78516" x="5854700" y="5054600"/>
          <p14:tracePt t="78533" x="5695950" y="5111750"/>
          <p14:tracePt t="78550" x="5562600" y="5175250"/>
          <p14:tracePt t="78567" x="5473700" y="5207000"/>
          <p14:tracePt t="78583" x="5372100" y="5257800"/>
          <p14:tracePt t="78600" x="5308600" y="5270500"/>
          <p14:tracePt t="78617" x="5245100" y="5289550"/>
          <p14:tracePt t="78633" x="5194300" y="5327650"/>
          <p14:tracePt t="78651" x="5156200" y="5353050"/>
          <p14:tracePt t="78667" x="5130800" y="5372100"/>
          <p14:tracePt t="78684" x="5073650" y="5416550"/>
          <p14:tracePt t="78700" x="5048250" y="5429250"/>
          <p14:tracePt t="78717" x="5035550" y="5435600"/>
          <p14:tracePt t="78734" x="5016500" y="5448300"/>
          <p14:tracePt t="78750" x="4984750" y="5467350"/>
          <p14:tracePt t="78767" x="4895850" y="5518150"/>
          <p14:tracePt t="78784" x="4832350" y="5556250"/>
          <p14:tracePt t="78800" x="4775200" y="5581650"/>
          <p14:tracePt t="78817" x="4756150" y="5600700"/>
          <p14:tracePt t="78834" x="4743450" y="5600700"/>
          <p14:tracePt t="78986" x="0" y="0"/>
        </p14:tracePtLst>
        <p14:tracePtLst>
          <p14:tracePt t="92243" x="5664200" y="3314700"/>
          <p14:tracePt t="92527" x="5651500" y="3314700"/>
          <p14:tracePt t="92535" x="5626100" y="3314700"/>
          <p14:tracePt t="92543" x="5613400" y="3321050"/>
          <p14:tracePt t="92551" x="5600700" y="3327400"/>
          <p14:tracePt t="92567" x="5588000" y="3333750"/>
          <p14:tracePt t="92575" x="5568950" y="3371850"/>
          <p14:tracePt t="92575" x="5556250" y="3397250"/>
          <p14:tracePt t="92591" x="5549900" y="3486150"/>
          <p14:tracePt t="92615" x="5549900" y="3606800"/>
          <p14:tracePt t="92624" x="5562600" y="3752850"/>
          <p14:tracePt t="92641" x="5568950" y="3892550"/>
          <p14:tracePt t="92658" x="5581650" y="4025900"/>
          <p14:tracePt t="92674" x="5613400" y="4343400"/>
          <p14:tracePt t="92691" x="5632450" y="4489450"/>
          <p14:tracePt t="92707" x="5645150" y="4572000"/>
          <p14:tracePt t="92724" x="5651500" y="4603750"/>
          <p14:tracePt t="92741" x="5657850" y="4629150"/>
          <p14:tracePt t="92757" x="5695950" y="4699000"/>
          <p14:tracePt t="92774" x="5746750" y="4813300"/>
          <p14:tracePt t="92792" x="5784850" y="4895850"/>
          <p14:tracePt t="92808" x="5791200" y="4965700"/>
          <p14:tracePt t="92824" x="5816600" y="5041900"/>
          <p14:tracePt t="92841" x="5854700" y="5156200"/>
          <p14:tracePt t="92857" x="5886450" y="5219700"/>
          <p14:tracePt t="92874" x="6026150" y="5435600"/>
          <p14:tracePt t="92891" x="6184900" y="5607050"/>
          <p14:tracePt t="92908" x="6242050" y="5670550"/>
          <p14:tracePt t="92925" x="6375400" y="5784850"/>
          <p14:tracePt t="92941" x="6502400" y="5880100"/>
          <p14:tracePt t="92958" x="6654800" y="5981700"/>
          <p14:tracePt t="92974" x="6845300" y="6045200"/>
          <p14:tracePt t="92992" x="7004050" y="6064250"/>
          <p14:tracePt t="93008" x="7073900" y="6070600"/>
          <p14:tracePt t="93024" x="7112000" y="6076950"/>
          <p14:tracePt t="93041" x="7181850" y="6076950"/>
          <p14:tracePt t="93058" x="7213600" y="6076950"/>
          <p14:tracePt t="93075" x="7461250" y="6000750"/>
          <p14:tracePt t="93091" x="7588250" y="5962650"/>
          <p14:tracePt t="93108" x="7721600" y="5930900"/>
          <p14:tracePt t="93125" x="7886700" y="5911850"/>
          <p14:tracePt t="93141" x="8178800" y="5867400"/>
          <p14:tracePt t="93159" x="8743950" y="5740400"/>
          <p14:tracePt t="93175" x="8940800" y="5683250"/>
          <p14:tracePt t="93192" x="9099550" y="5632450"/>
          <p14:tracePt t="93208" x="9137650" y="5562600"/>
          <p14:tracePt t="93225" x="9137650" y="5480050"/>
          <p14:tracePt t="93241" x="9137650" y="5416550"/>
          <p14:tracePt t="93258" x="9137650" y="5283200"/>
          <p14:tracePt t="93275" x="9137650" y="5232400"/>
          <p14:tracePt t="93292" x="9137650" y="5181600"/>
          <p14:tracePt t="93308" x="9137650" y="5099050"/>
          <p14:tracePt t="93325" x="9137650" y="4927600"/>
          <p14:tracePt t="93343" x="9137650" y="4914900"/>
          <p14:tracePt t="93359" x="9137650" y="4838700"/>
          <p14:tracePt t="93375" x="9137650" y="4781550"/>
          <p14:tracePt t="93392" x="9137650" y="4718050"/>
          <p14:tracePt t="93408" x="9137650" y="4667250"/>
          <p14:tracePt t="93425" x="9137650" y="4660900"/>
          <p14:tracePt t="93442" x="9118600" y="4635500"/>
          <p14:tracePt t="93459" x="9080500" y="4610100"/>
          <p14:tracePt t="93475" x="9036050" y="4584700"/>
          <p14:tracePt t="93492" x="8934450" y="4527550"/>
          <p14:tracePt t="93509" x="8807450" y="4470400"/>
          <p14:tracePt t="93525" x="8655050" y="4400550"/>
          <p14:tracePt t="93542" x="8413750" y="4311650"/>
          <p14:tracePt t="93560" x="8305800" y="4273550"/>
          <p14:tracePt t="93576" x="8185150" y="4241800"/>
          <p14:tracePt t="93592" x="8020050" y="4197350"/>
          <p14:tracePt t="93609" x="7842250" y="4146550"/>
          <p14:tracePt t="93625" x="7569200" y="4064000"/>
          <p14:tracePt t="93642" x="7404100" y="4025900"/>
          <p14:tracePt t="93659" x="7232650" y="3994150"/>
          <p14:tracePt t="93675" x="7137400" y="3981450"/>
          <p14:tracePt t="93692" x="7016750" y="3968750"/>
          <p14:tracePt t="93709" x="6915150" y="3956050"/>
          <p14:tracePt t="93726" x="6807200" y="3949700"/>
          <p14:tracePt t="93742" x="6610350" y="3943350"/>
          <p14:tracePt t="93760" x="6540500" y="3956050"/>
          <p14:tracePt t="93776" x="6445250" y="3987800"/>
          <p14:tracePt t="93793" x="6362700" y="4025900"/>
          <p14:tracePt t="93809" x="6267450" y="4083050"/>
          <p14:tracePt t="93826" x="6146800" y="4159250"/>
          <p14:tracePt t="93842" x="6038850" y="4241800"/>
          <p14:tracePt t="93860" x="5861050" y="4419600"/>
          <p14:tracePt t="93876" x="5803900" y="4495800"/>
          <p14:tracePt t="93893" x="5784850" y="4559300"/>
          <p14:tracePt t="93910" x="5772150" y="4622800"/>
          <p14:tracePt t="93926" x="5772150" y="4705350"/>
          <p14:tracePt t="93943" x="5784850" y="4762500"/>
          <p14:tracePt t="93959" x="5822950" y="4838700"/>
          <p14:tracePt t="93976" x="5867400" y="4933950"/>
          <p14:tracePt t="93993" x="5886450" y="4946650"/>
          <p14:tracePt t="94009" x="5911850" y="4984750"/>
          <p14:tracePt t="94026" x="5975350" y="5067300"/>
          <p14:tracePt t="94043" x="6076950" y="5168900"/>
          <p14:tracePt t="94060" x="6223000" y="5276850"/>
          <p14:tracePt t="94076" x="6286500" y="5321300"/>
          <p14:tracePt t="94093" x="6426200" y="5422900"/>
          <p14:tracePt t="94110" x="6515100" y="5486400"/>
          <p14:tracePt t="94110" x="6578600" y="5518150"/>
          <p14:tracePt t="94127" x="6731000" y="5562600"/>
          <p14:tracePt t="94143" x="6908800" y="5588000"/>
          <p14:tracePt t="94160" x="7124700" y="5588000"/>
          <p14:tracePt t="94178" x="7340600" y="5575300"/>
          <p14:tracePt t="94193" x="7715250" y="5581650"/>
          <p14:tracePt t="94210" x="8007350" y="5594350"/>
          <p14:tracePt t="94226" x="8235950" y="5588000"/>
          <p14:tracePt t="94243" x="8597900" y="5568950"/>
          <p14:tracePt t="94260" x="9048750" y="5518150"/>
          <p14:tracePt t="94277" x="9137650" y="5480050"/>
          <p14:tracePt t="94293" x="9137650" y="5391150"/>
          <p14:tracePt t="94310" x="9137650" y="5314950"/>
          <p14:tracePt t="94327" x="9137650" y="5270500"/>
          <p14:tracePt t="94343" x="9137650" y="5207000"/>
          <p14:tracePt t="94360" x="9137650" y="5041900"/>
          <p14:tracePt t="94377" x="9124950" y="4946650"/>
          <p14:tracePt t="94393" x="9093200" y="4870450"/>
          <p14:tracePt t="94411" x="9055100" y="4800600"/>
          <p14:tracePt t="94427" x="8972550" y="4724400"/>
          <p14:tracePt t="94444" x="8864600" y="4648200"/>
          <p14:tracePt t="94460" x="8470900" y="4445000"/>
          <p14:tracePt t="94477" x="8286750" y="4356100"/>
          <p14:tracePt t="94494" x="8089900" y="4279900"/>
          <p14:tracePt t="94510" x="7766050" y="4197350"/>
          <p14:tracePt t="94527" x="7518400" y="4114800"/>
          <p14:tracePt t="94544" x="7042150" y="3994150"/>
          <p14:tracePt t="94560" x="6788150" y="3949700"/>
          <p14:tracePt t="94577" x="6597650" y="3930650"/>
          <p14:tracePt t="94594" x="6457950" y="3930650"/>
          <p14:tracePt t="94610" x="6305550" y="3930650"/>
          <p14:tracePt t="94627" x="6159500" y="3949700"/>
          <p14:tracePt t="94643" x="5892800" y="4013200"/>
          <p14:tracePt t="94660" x="5645150" y="4108450"/>
          <p14:tracePt t="94677" x="5524500" y="4184650"/>
          <p14:tracePt t="94694" x="5391150" y="4343400"/>
          <p14:tracePt t="94711" x="5340350" y="4483100"/>
          <p14:tracePt t="94727" x="5321300" y="4572000"/>
          <p14:tracePt t="94744" x="5308600" y="4692650"/>
          <p14:tracePt t="94761" x="5327650" y="4870450"/>
          <p14:tracePt t="94778" x="5340350" y="4959350"/>
          <p14:tracePt t="94794" x="5384800" y="5054600"/>
          <p14:tracePt t="94811" x="5422900" y="5149850"/>
          <p14:tracePt t="94828" x="5505450" y="5257800"/>
          <p14:tracePt t="94844" x="5632450" y="5384800"/>
          <p14:tracePt t="94861" x="5803900" y="5537200"/>
          <p14:tracePt t="94861" x="5867400" y="5575300"/>
          <p14:tracePt t="94879" x="6038850" y="5676900"/>
          <p14:tracePt t="94894" x="6178550" y="5759450"/>
          <p14:tracePt t="94911" x="6305550" y="5791200"/>
          <p14:tracePt t="94928" x="6483350" y="5835650"/>
          <p14:tracePt t="94944" x="6826250" y="5905500"/>
          <p14:tracePt t="94961" x="7283450" y="5937250"/>
          <p14:tracePt t="94978" x="8020050" y="5911850"/>
          <p14:tracePt t="94995" x="8566150" y="5842000"/>
          <p14:tracePt t="95011" x="9061450" y="5765800"/>
          <p14:tracePt t="95028" x="9137650" y="5695950"/>
          <p14:tracePt t="95045" x="9137650" y="5632450"/>
          <p14:tracePt t="95061" x="9137650" y="5568950"/>
          <p14:tracePt t="95078" x="9137650" y="5391150"/>
          <p14:tracePt t="95095" x="9137650" y="5289550"/>
          <p14:tracePt t="95112" x="9137650" y="5213350"/>
          <p14:tracePt t="95128" x="9118600" y="5086350"/>
          <p14:tracePt t="95145" x="9086850" y="5003800"/>
          <p14:tracePt t="95161" x="9048750" y="4908550"/>
          <p14:tracePt t="95178" x="9029700" y="4864100"/>
          <p14:tracePt t="95196" x="9004300" y="4826000"/>
          <p14:tracePt t="95211" x="8953500" y="4762500"/>
          <p14:tracePt t="95228" x="8896350" y="4724400"/>
          <p14:tracePt t="95245" x="8807450" y="4667250"/>
          <p14:tracePt t="95262" x="8464550" y="4508500"/>
          <p14:tracePt t="95278" x="7994650" y="4362450"/>
          <p14:tracePt t="95295" x="7531100" y="4248150"/>
          <p14:tracePt t="95312" x="7080250" y="4140200"/>
          <p14:tracePt t="95328" x="6807200" y="4102100"/>
          <p14:tracePt t="95345" x="6445250" y="4076700"/>
          <p14:tracePt t="95362" x="5861050" y="4070350"/>
          <p14:tracePt t="95380" x="5613400" y="4083050"/>
          <p14:tracePt t="95395" x="5410200" y="4127500"/>
          <p14:tracePt t="95412" x="5238750" y="4197350"/>
          <p14:tracePt t="95428" x="5130800" y="4279900"/>
          <p14:tracePt t="95446" x="5029200" y="4381500"/>
          <p14:tracePt t="95462" x="4908550" y="4622800"/>
          <p14:tracePt t="95479" x="4870450" y="4762500"/>
          <p14:tracePt t="95495" x="4864100" y="5010150"/>
          <p14:tracePt t="95512" x="4895850" y="5162550"/>
          <p14:tracePt t="95529" x="4978400" y="5314950"/>
          <p14:tracePt t="95545" x="5073650" y="5422900"/>
          <p14:tracePt t="95562" x="5213350" y="5568950"/>
          <p14:tracePt t="95579" x="5378450" y="5689600"/>
          <p14:tracePt t="95595" x="5600700" y="5791200"/>
          <p14:tracePt t="95613" x="6159500" y="5911850"/>
          <p14:tracePt t="95629" x="6457950" y="5918200"/>
          <p14:tracePt t="95646" x="6534150" y="5918200"/>
          <p14:tracePt t="95662" x="7137400" y="5822950"/>
          <p14:tracePt t="95679" x="7340600" y="5797550"/>
          <p14:tracePt t="95696" x="7766050" y="5689600"/>
          <p14:tracePt t="95712" x="7861300" y="5645150"/>
          <p14:tracePt t="95729" x="7943850" y="5588000"/>
          <p14:tracePt t="95746" x="7962900" y="5530850"/>
          <p14:tracePt t="95762" x="7962900" y="5461000"/>
          <p14:tracePt t="95779" x="7905750" y="5346700"/>
          <p14:tracePt t="95796" x="7816850" y="5238750"/>
          <p14:tracePt t="95812" x="7683500" y="5130800"/>
          <p14:tracePt t="95829" x="7480300" y="5029200"/>
          <p14:tracePt t="95846" x="6858000" y="4800600"/>
          <p14:tracePt t="95863" x="6419850" y="4686300"/>
          <p14:tracePt t="95879" x="5911850" y="4546600"/>
          <p14:tracePt t="95897" x="5168900" y="4343400"/>
          <p14:tracePt t="95912" x="4991100" y="4292600"/>
          <p14:tracePt t="95930" x="4813300" y="4248150"/>
          <p14:tracePt t="95946" x="4711700" y="4222750"/>
          <p14:tracePt t="95963" x="4679950" y="4210050"/>
          <p14:tracePt t="95999" x="4667250" y="4210050"/>
          <p14:tracePt t="95999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Formation rate from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r>
              <a:rPr lang="en-US" dirty="0" smtClean="0"/>
              <a:t>R=A/</a:t>
            </a:r>
            <a:r>
              <a:rPr lang="en-US" dirty="0" smtClean="0">
                <a:latin typeface="Symbol" pitchFamily="18" charset="2"/>
              </a:rPr>
              <a:t>(</a:t>
            </a:r>
            <a:r>
              <a:rPr lang="en-US" dirty="0" smtClean="0"/>
              <a:t>1-e</a:t>
            </a:r>
            <a:r>
              <a:rPr lang="en-US" baseline="30000" dirty="0" smtClean="0"/>
              <a:t>-(</a:t>
            </a:r>
            <a:r>
              <a:rPr lang="en-US" baseline="30000" dirty="0" err="1" smtClean="0">
                <a:latin typeface="Symbol" pitchFamily="18" charset="2"/>
              </a:rPr>
              <a:t>l</a:t>
            </a:r>
            <a:r>
              <a:rPr lang="en-US" baseline="30000" dirty="0" err="1" smtClean="0"/>
              <a:t>t</a:t>
            </a:r>
            <a:r>
              <a:rPr lang="en-US" baseline="30000" dirty="0" smtClean="0"/>
              <a:t>)</a:t>
            </a:r>
            <a:r>
              <a:rPr lang="en-US" dirty="0" smtClean="0"/>
              <a:t>)</a:t>
            </a:r>
          </a:p>
          <a:p>
            <a:r>
              <a:rPr lang="en-US" dirty="0" smtClean="0"/>
              <a:t>4.603E15 atoms </a:t>
            </a:r>
            <a:r>
              <a:rPr lang="en-US" baseline="30000" dirty="0" smtClean="0"/>
              <a:t>56</a:t>
            </a:r>
            <a:r>
              <a:rPr lang="en-US" dirty="0" smtClean="0"/>
              <a:t>Mn (t</a:t>
            </a:r>
            <a:r>
              <a:rPr lang="en-US" baseline="-25000" dirty="0" smtClean="0"/>
              <a:t>1/2</a:t>
            </a:r>
            <a:r>
              <a:rPr lang="en-US" dirty="0" smtClean="0"/>
              <a:t>=2.578 hr, 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dirty="0" smtClean="0"/>
              <a:t> = 7.469E-5 s</a:t>
            </a:r>
            <a:r>
              <a:rPr lang="en-US" baseline="30000" dirty="0" smtClean="0"/>
              <a:t>-1</a:t>
            </a:r>
            <a:r>
              <a:rPr lang="en-US" dirty="0" smtClean="0"/>
              <a:t>) from 1 hour irradiation</a:t>
            </a:r>
          </a:p>
          <a:p>
            <a:r>
              <a:rPr lang="en-US" dirty="0" smtClean="0"/>
              <a:t>A=</a:t>
            </a:r>
            <a:r>
              <a:rPr lang="en-US" dirty="0" err="1" smtClean="0">
                <a:latin typeface="Symbol" pitchFamily="18" charset="2"/>
              </a:rPr>
              <a:t>l</a:t>
            </a:r>
            <a:r>
              <a:rPr lang="en-US" dirty="0" err="1" smtClean="0"/>
              <a:t>N</a:t>
            </a:r>
            <a:r>
              <a:rPr lang="en-US" dirty="0" smtClean="0"/>
              <a:t>= 4.603E15* 7.469E-5 =3.436E11 </a:t>
            </a:r>
            <a:r>
              <a:rPr lang="en-US" dirty="0" err="1" smtClean="0"/>
              <a:t>Bq</a:t>
            </a:r>
            <a:endParaRPr lang="en-US" dirty="0" smtClean="0"/>
          </a:p>
          <a:p>
            <a:r>
              <a:rPr lang="en-US" dirty="0" smtClean="0"/>
              <a:t>R=A/</a:t>
            </a:r>
            <a:r>
              <a:rPr lang="en-US" dirty="0" smtClean="0">
                <a:latin typeface="Symbol" pitchFamily="18" charset="2"/>
              </a:rPr>
              <a:t>(</a:t>
            </a:r>
            <a:r>
              <a:rPr lang="en-US" dirty="0" smtClean="0"/>
              <a:t>1-e</a:t>
            </a:r>
            <a:r>
              <a:rPr lang="en-US" baseline="30000" dirty="0" smtClean="0"/>
              <a:t>-(</a:t>
            </a:r>
            <a:r>
              <a:rPr lang="en-US" baseline="30000" dirty="0" err="1" smtClean="0">
                <a:latin typeface="Symbol" pitchFamily="18" charset="2"/>
              </a:rPr>
              <a:t>l</a:t>
            </a:r>
            <a:r>
              <a:rPr lang="en-US" baseline="30000" dirty="0" err="1" smtClean="0"/>
              <a:t>t</a:t>
            </a:r>
            <a:r>
              <a:rPr lang="en-US" baseline="30000" dirty="0" smtClean="0"/>
              <a:t>)</a:t>
            </a:r>
            <a:r>
              <a:rPr lang="en-US" dirty="0" smtClean="0"/>
              <a:t>)</a:t>
            </a:r>
          </a:p>
          <a:p>
            <a:r>
              <a:rPr lang="en-US" dirty="0" smtClean="0"/>
              <a:t>R= 3.436E11/(1-exp(- 7.469E-5 *3600))</a:t>
            </a:r>
          </a:p>
          <a:p>
            <a:r>
              <a:rPr lang="en-US" dirty="0" smtClean="0"/>
              <a:t>R=1.457E12 atom/sec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7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15"/>
    </mc:Choice>
    <mc:Fallback xmlns="">
      <p:transition spd="slow" advTm="55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26" x="2343150" y="3302000"/>
          <p14:tracePt t="8291" x="2343150" y="3295650"/>
          <p14:tracePt t="8308" x="2343150" y="3282950"/>
          <p14:tracePt t="8322" x="2343150" y="3276600"/>
          <p14:tracePt t="8387" x="2336800" y="3270250"/>
          <p14:tracePt t="8394" x="2324100" y="3257550"/>
          <p14:tracePt t="8403" x="2311400" y="3251200"/>
          <p14:tracePt t="8410" x="2286000" y="3225800"/>
          <p14:tracePt t="8419" x="2235200" y="3200400"/>
          <p14:tracePt t="8433" x="2203450" y="3175000"/>
          <p14:tracePt t="8449" x="2184400" y="3149600"/>
          <p14:tracePt t="8467" x="2159000" y="3124200"/>
          <p14:tracePt t="8483" x="2127250" y="3079750"/>
          <p14:tracePt t="8500" x="2057400" y="3022600"/>
          <p14:tracePt t="8517" x="1968500" y="2952750"/>
          <p14:tracePt t="8533" x="1911350" y="2908300"/>
          <p14:tracePt t="8550" x="1892300" y="2876550"/>
          <p14:tracePt t="8566" x="1841500" y="2794000"/>
          <p14:tracePt t="8583" x="1828800" y="2724150"/>
          <p14:tracePt t="8601" x="1822450" y="2622550"/>
          <p14:tracePt t="8617" x="1822450" y="2559050"/>
          <p14:tracePt t="8635" x="1841500" y="2527300"/>
          <p14:tracePt t="8650" x="1854200" y="2489200"/>
          <p14:tracePt t="8667" x="1860550" y="2457450"/>
          <p14:tracePt t="8683" x="1860550" y="2419350"/>
          <p14:tracePt t="8700" x="1860550" y="2393950"/>
          <p14:tracePt t="8717" x="1860550" y="2368550"/>
          <p14:tracePt t="8733" x="1828800" y="2317750"/>
          <p14:tracePt t="8750" x="1797050" y="2292350"/>
          <p14:tracePt t="8767" x="1625600" y="2127250"/>
          <p14:tracePt t="8783" x="1257300" y="1847850"/>
          <p14:tracePt t="8800" x="1073150" y="1733550"/>
          <p14:tracePt t="8817" x="844550" y="1593850"/>
          <p14:tracePt t="8833" x="673100" y="1485900"/>
          <p14:tracePt t="8833" x="615950" y="1460500"/>
          <p14:tracePt t="8851" x="533400" y="1428750"/>
          <p14:tracePt t="8867" x="508000" y="1409700"/>
          <p14:tracePt t="8884" x="501650" y="1409700"/>
          <p14:tracePt t="8900" x="501650" y="1403350"/>
          <p14:tracePt t="8978" x="495300" y="1403350"/>
          <p14:tracePt t="8994" x="488950" y="1397000"/>
          <p14:tracePt t="9138" x="495300" y="1397000"/>
          <p14:tracePt t="9146" x="520700" y="1403350"/>
          <p14:tracePt t="9154" x="577850" y="1422400"/>
          <p14:tracePt t="9167" x="679450" y="1454150"/>
          <p14:tracePt t="9184" x="723900" y="1479550"/>
          <p14:tracePt t="9185" x="812800" y="1517650"/>
          <p14:tracePt t="9201" x="876300" y="1549400"/>
          <p14:tracePt t="9217" x="927100" y="1581150"/>
          <p14:tracePt t="9235" x="965200" y="1593850"/>
          <p14:tracePt t="9251" x="1003300" y="1612900"/>
          <p14:tracePt t="9268" x="1028700" y="1625600"/>
          <p14:tracePt t="9285" x="1066800" y="1638300"/>
          <p14:tracePt t="9301" x="1117600" y="1663700"/>
          <p14:tracePt t="9318" x="1193800" y="1689100"/>
          <p14:tracePt t="9334" x="1263650" y="1714500"/>
          <p14:tracePt t="9351" x="1301750" y="1720850"/>
          <p14:tracePt t="9368" x="1416050" y="1739900"/>
          <p14:tracePt t="9385" x="1428750" y="1739900"/>
          <p14:tracePt t="9467" x="1435100" y="1739900"/>
          <p14:tracePt t="9467" x="1447800" y="1739900"/>
          <p14:tracePt t="9484" x="1454150" y="1739900"/>
          <p14:tracePt t="9485" x="1492250" y="1739900"/>
          <p14:tracePt t="9501" x="1543050" y="1739900"/>
          <p14:tracePt t="9518" x="1600200" y="1739900"/>
          <p14:tracePt t="9535" x="1758950" y="1739900"/>
          <p14:tracePt t="9551" x="1816100" y="1733550"/>
          <p14:tracePt t="9569" x="1987550" y="1733550"/>
          <p14:tracePt t="9585" x="2076450" y="1720850"/>
          <p14:tracePt t="9601" x="2241550" y="1701800"/>
          <p14:tracePt t="9619" x="2336800" y="1695450"/>
          <p14:tracePt t="9635" x="2393950" y="1695450"/>
          <p14:tracePt t="9652" x="2489200" y="1695450"/>
          <p14:tracePt t="9668" x="2609850" y="1695450"/>
          <p14:tracePt t="9685" x="2641600" y="1689100"/>
          <p14:tracePt t="9701" x="2679700" y="1682750"/>
          <p14:tracePt t="9718" x="2730500" y="1682750"/>
          <p14:tracePt t="9735" x="2774950" y="1676400"/>
          <p14:tracePt t="9752" x="2851150" y="1670050"/>
          <p14:tracePt t="9769" x="3003550" y="1663700"/>
          <p14:tracePt t="9785" x="3079750" y="1657350"/>
          <p14:tracePt t="9802" x="3206750" y="1625600"/>
          <p14:tracePt t="9819" x="3308350" y="1600200"/>
          <p14:tracePt t="9835" x="3346450" y="1574800"/>
          <p14:tracePt t="9852" x="3390900" y="1555750"/>
          <p14:tracePt t="9869" x="3416300" y="1543050"/>
          <p14:tracePt t="9885" x="3448050" y="1530350"/>
          <p14:tracePt t="9902" x="3473450" y="1517650"/>
          <p14:tracePt t="9919" x="3486150" y="1511300"/>
          <p14:tracePt t="9935" x="3486150" y="1504950"/>
          <p14:tracePt t="9952" x="3486150" y="1498600"/>
          <p14:tracePt t="9969" x="3486150" y="1479550"/>
          <p14:tracePt t="9986" x="3486150" y="1473200"/>
          <p14:tracePt t="10002" x="3486150" y="1422400"/>
          <p14:tracePt t="10019" x="3460750" y="1371600"/>
          <p14:tracePt t="10036" x="3422650" y="1320800"/>
          <p14:tracePt t="10053" x="3371850" y="1263650"/>
          <p14:tracePt t="10069" x="3232150" y="1111250"/>
          <p14:tracePt t="10085" x="3187700" y="1073150"/>
          <p14:tracePt t="10102" x="3143250" y="1041400"/>
          <p14:tracePt t="10119" x="3111500" y="1028700"/>
          <p14:tracePt t="10136" x="3079750" y="1009650"/>
          <p14:tracePt t="10152" x="3067050" y="1003300"/>
          <p14:tracePt t="10169" x="2965450" y="977900"/>
          <p14:tracePt t="10186" x="2724150" y="920750"/>
          <p14:tracePt t="10203" x="2622550" y="908050"/>
          <p14:tracePt t="10219" x="2546350" y="895350"/>
          <p14:tracePt t="10236" x="2508250" y="895350"/>
          <p14:tracePt t="10252" x="2482850" y="895350"/>
          <p14:tracePt t="10271" x="2451100" y="895350"/>
          <p14:tracePt t="10286" x="2387600" y="889000"/>
          <p14:tracePt t="10302" x="2349500" y="889000"/>
          <p14:tracePt t="10319" x="2292350" y="889000"/>
          <p14:tracePt t="10335" x="2203450" y="901700"/>
          <p14:tracePt t="10353" x="2146300" y="914400"/>
          <p14:tracePt t="10369" x="1911350" y="952500"/>
          <p14:tracePt t="10386" x="1543050" y="1003300"/>
          <p14:tracePt t="10403" x="1422400" y="1009650"/>
          <p14:tracePt t="10420" x="1289050" y="1016000"/>
          <p14:tracePt t="10436" x="1250950" y="1022350"/>
          <p14:tracePt t="10454" x="1238250" y="1028700"/>
          <p14:tracePt t="10469" x="1225550" y="1028700"/>
          <p14:tracePt t="10486" x="1200150" y="1035050"/>
          <p14:tracePt t="10504" x="1174750" y="1041400"/>
          <p14:tracePt t="10520" x="1123950" y="1054100"/>
          <p14:tracePt t="10537" x="1060450" y="1073150"/>
          <p14:tracePt t="10553" x="952500" y="1111250"/>
          <p14:tracePt t="10570" x="882650" y="1143000"/>
          <p14:tracePt t="10587" x="838200" y="1162050"/>
          <p14:tracePt t="10603" x="781050" y="1193800"/>
          <p14:tracePt t="10620" x="736600" y="1225550"/>
          <p14:tracePt t="10637" x="673100" y="1270000"/>
          <p14:tracePt t="10653" x="660400" y="1295400"/>
          <p14:tracePt t="10670" x="647700" y="1333500"/>
          <p14:tracePt t="10688" x="641350" y="1377950"/>
          <p14:tracePt t="10703" x="641350" y="1409700"/>
          <p14:tracePt t="10720" x="641350" y="1492250"/>
          <p14:tracePt t="10737" x="641350" y="1524000"/>
          <p14:tracePt t="10753" x="660400" y="1574800"/>
          <p14:tracePt t="10770" x="698500" y="1612900"/>
          <p14:tracePt t="10787" x="774700" y="1682750"/>
          <p14:tracePt t="10803" x="838200" y="1733550"/>
          <p14:tracePt t="10820" x="958850" y="1816100"/>
          <p14:tracePt t="10837" x="1022350" y="1847850"/>
          <p14:tracePt t="10854" x="1073150" y="1866900"/>
          <p14:tracePt t="10870" x="1098550" y="1885950"/>
          <p14:tracePt t="10887" x="1130300" y="1892300"/>
          <p14:tracePt t="10904" x="1168400" y="1905000"/>
          <p14:tracePt t="10920" x="1257300" y="1924050"/>
          <p14:tracePt t="10937" x="1327150" y="1930400"/>
          <p14:tracePt t="10954" x="1504950" y="1943100"/>
          <p14:tracePt t="10971" x="1625600" y="1949450"/>
          <p14:tracePt t="10987" x="1714500" y="1949450"/>
          <p14:tracePt t="11004" x="1866900" y="1943100"/>
          <p14:tracePt t="11020" x="1981200" y="1930400"/>
          <p14:tracePt t="11038" x="2070100" y="1924050"/>
          <p14:tracePt t="11054" x="2203450" y="1905000"/>
          <p14:tracePt t="11071" x="2336800" y="1892300"/>
          <p14:tracePt t="11087" x="2559050" y="1854200"/>
          <p14:tracePt t="11104" x="2641600" y="1828800"/>
          <p14:tracePt t="11121" x="2749550" y="1816100"/>
          <p14:tracePt t="11137" x="2844800" y="1790700"/>
          <p14:tracePt t="11154" x="3048000" y="1765300"/>
          <p14:tracePt t="11171" x="3155950" y="1733550"/>
          <p14:tracePt t="11188" x="3238500" y="1714500"/>
          <p14:tracePt t="11204" x="3340100" y="1701800"/>
          <p14:tracePt t="11221" x="3416300" y="1676400"/>
          <p14:tracePt t="11237" x="3486150" y="1663700"/>
          <p14:tracePt t="11254" x="3517900" y="1651000"/>
          <p14:tracePt t="11271" x="3562350" y="1638300"/>
          <p14:tracePt t="11288" x="3613150" y="1625600"/>
          <p14:tracePt t="11304" x="3651250" y="1606550"/>
          <p14:tracePt t="11321" x="3721100" y="1587500"/>
          <p14:tracePt t="11338" x="3752850" y="1581150"/>
          <p14:tracePt t="11355" x="3765550" y="1574800"/>
          <p14:tracePt t="11371" x="3784600" y="1562100"/>
          <p14:tracePt t="11418" x="3784600" y="1555750"/>
          <p14:tracePt t="11426" x="3784600" y="1549400"/>
          <p14:tracePt t="11437" x="3784600" y="1536700"/>
          <p14:tracePt t="11447" x="3778250" y="1517650"/>
          <p14:tracePt t="11454" x="3740150" y="1473200"/>
          <p14:tracePt t="11471" x="3683000" y="1422400"/>
          <p14:tracePt t="11488" x="3562350" y="1339850"/>
          <p14:tracePt t="11505" x="3429000" y="1257300"/>
          <p14:tracePt t="11521" x="3276600" y="1187450"/>
          <p14:tracePt t="11521" x="3232150" y="1168400"/>
          <p14:tracePt t="11539" x="3162300" y="1130300"/>
          <p14:tracePt t="11554" x="2901950" y="1060450"/>
          <p14:tracePt t="11571" x="2813050" y="1047750"/>
          <p14:tracePt t="11588" x="2717800" y="1035050"/>
          <p14:tracePt t="11605" x="2641600" y="1028700"/>
          <p14:tracePt t="11621" x="2565400" y="1028700"/>
          <p14:tracePt t="11638" x="2489200" y="1028700"/>
          <p14:tracePt t="11655" x="2368550" y="1028700"/>
          <p14:tracePt t="11672" x="2076450" y="1009650"/>
          <p14:tracePt t="11688" x="1943100" y="1009650"/>
          <p14:tracePt t="11704" x="1854200" y="1022350"/>
          <p14:tracePt t="11721" x="1752600" y="1028700"/>
          <p14:tracePt t="11738" x="1631950" y="1028700"/>
          <p14:tracePt t="11754" x="1536700" y="1028700"/>
          <p14:tracePt t="11771" x="1504950" y="1028700"/>
          <p14:tracePt t="11810" x="1473200" y="1041400"/>
          <p14:tracePt t="11821" x="1460500" y="1041400"/>
          <p14:tracePt t="11821" x="1403350" y="1060450"/>
          <p14:tracePt t="11838" x="1339850" y="1085850"/>
          <p14:tracePt t="11854" x="1289050" y="1111250"/>
          <p14:tracePt t="11872" x="1270000" y="1123950"/>
          <p14:tracePt t="11888" x="1263650" y="1136650"/>
          <p14:tracePt t="12010" x="1263650" y="1149350"/>
          <p14:tracePt t="12013" x="1263650" y="1155700"/>
          <p14:tracePt t="12026" x="1263650" y="1168400"/>
          <p14:tracePt t="12038" x="1270000" y="1193800"/>
          <p14:tracePt t="12042" x="1301750" y="1257300"/>
          <p14:tracePt t="12056" x="1358900" y="1339850"/>
          <p14:tracePt t="12072" x="1435100" y="1454150"/>
          <p14:tracePt t="12089" x="1530350" y="1574800"/>
          <p14:tracePt t="12105" x="1689100" y="1739900"/>
          <p14:tracePt t="12123" x="1758950" y="1784350"/>
          <p14:tracePt t="12162" x="1765300" y="1784350"/>
          <p14:tracePt t="12298" x="1771650" y="1784350"/>
          <p14:tracePt t="12427" x="1771650" y="1771650"/>
          <p14:tracePt t="12435" x="1771650" y="1758950"/>
          <p14:tracePt t="12443" x="1765300" y="1758950"/>
          <p14:tracePt t="12457" x="1765300" y="1746250"/>
          <p14:tracePt t="12474" x="1765300" y="1739900"/>
          <p14:tracePt t="12499" x="1765300" y="1727200"/>
          <p14:tracePt t="12523" x="1765300" y="1720850"/>
          <p14:tracePt t="12526" x="1765300" y="1714500"/>
          <p14:tracePt t="12556" x="1765300" y="1701800"/>
          <p14:tracePt t="12556" x="1765300" y="1689100"/>
          <p14:tracePt t="12595" x="1765300" y="1682750"/>
          <p14:tracePt t="12635" x="1765300" y="1676400"/>
          <p14:tracePt t="12939" x="1765300" y="1670050"/>
          <p14:tracePt t="12963" x="1765300" y="1657350"/>
          <p14:tracePt t="12972" x="1765300" y="1638300"/>
          <p14:tracePt t="12987" x="1771650" y="1625600"/>
          <p14:tracePt t="12995" x="1771650" y="1619250"/>
          <p14:tracePt t="13011" x="1771650" y="1612900"/>
          <p14:tracePt t="13025" x="1771650" y="1606550"/>
          <p14:tracePt t="13025" x="1771650" y="1600200"/>
          <p14:tracePt t="13563" x="1778000" y="1606550"/>
          <p14:tracePt t="13571" x="1778000" y="1619250"/>
          <p14:tracePt t="13587" x="1784350" y="1625600"/>
          <p14:tracePt t="13595" x="1790700" y="1631950"/>
          <p14:tracePt t="13618" x="1790700" y="1644650"/>
          <p14:tracePt t="13691" x="1797050" y="1644650"/>
          <p14:tracePt t="13731" x="1803400" y="1644650"/>
          <p14:tracePt t="13763" x="1809750" y="1638300"/>
          <p14:tracePt t="13795" x="1809750" y="1631950"/>
          <p14:tracePt t="13859" x="1816100" y="1631950"/>
          <p14:tracePt t="13869" x="1822450" y="1631950"/>
          <p14:tracePt t="13869" x="1828800" y="1631950"/>
          <p14:tracePt t="13876" x="1860550" y="1631950"/>
          <p14:tracePt t="13893" x="1936750" y="1631950"/>
          <p14:tracePt t="13909" x="2095500" y="1663700"/>
          <p14:tracePt t="13926" x="2292350" y="1727200"/>
          <p14:tracePt t="13942" x="2508250" y="1784350"/>
          <p14:tracePt t="13960" x="2584450" y="1803400"/>
          <p14:tracePt t="13976" x="2597150" y="1803400"/>
          <p14:tracePt t="14115" x="2603500" y="1803400"/>
          <p14:tracePt t="14123" x="2609850" y="1803400"/>
          <p14:tracePt t="14126" x="2622550" y="1803400"/>
          <p14:tracePt t="14143" x="2635250" y="1803400"/>
          <p14:tracePt t="14144" x="2641600" y="1797050"/>
          <p14:tracePt t="14160" x="2673350" y="1797050"/>
          <p14:tracePt t="14176" x="2711450" y="1784350"/>
          <p14:tracePt t="14193" x="2781300" y="1778000"/>
          <p14:tracePt t="14210" x="2806700" y="1771650"/>
          <p14:tracePt t="14227" x="2832100" y="1765300"/>
          <p14:tracePt t="14267" x="2838450" y="1765300"/>
          <p14:tracePt t="14291" x="2851150" y="1765300"/>
          <p14:tracePt t="14299" x="2863850" y="1758950"/>
          <p14:tracePt t="14315" x="2876550" y="1758950"/>
          <p14:tracePt t="14323" x="2882900" y="1752600"/>
          <p14:tracePt t="14475" x="2889250" y="1746250"/>
          <p14:tracePt t="14480" x="2895600" y="1746250"/>
          <p14:tracePt t="14486" x="2908300" y="1739900"/>
          <p14:tracePt t="14494" x="2940050" y="1720850"/>
          <p14:tracePt t="14510" x="2959100" y="1714500"/>
          <p14:tracePt t="14527" x="2984500" y="1708150"/>
          <p14:tracePt t="14544" x="2997200" y="1695450"/>
          <p14:tracePt t="15091" x="2940050" y="1695450"/>
          <p14:tracePt t="15099" x="2895600" y="1695450"/>
          <p14:tracePt t="15111" x="2774950" y="1695450"/>
          <p14:tracePt t="15115" x="2495550" y="1695450"/>
          <p14:tracePt t="15128" x="2146300" y="1657350"/>
          <p14:tracePt t="15145" x="1930400" y="1644650"/>
          <p14:tracePt t="15162" x="1873250" y="1631950"/>
          <p14:tracePt t="15162" x="1778000" y="1625600"/>
          <p14:tracePt t="15179" x="1746250" y="1625600"/>
          <p14:tracePt t="15227" x="1739900" y="1625600"/>
          <p14:tracePt t="15243" x="1733550" y="1625600"/>
          <p14:tracePt t="15251" x="1708150" y="1625600"/>
          <p14:tracePt t="15259" x="1670050" y="1619250"/>
          <p14:tracePt t="15267" x="1581150" y="1612900"/>
          <p14:tracePt t="15278" x="1511300" y="1612900"/>
          <p14:tracePt t="15295" x="1422400" y="1600200"/>
          <p14:tracePt t="15312" x="1384300" y="1600200"/>
          <p14:tracePt t="15329" x="1365250" y="1600200"/>
          <p14:tracePt t="15467" x="1339850" y="1600200"/>
          <p14:tracePt t="15475" x="1333500" y="1600200"/>
          <p14:tracePt t="15477" x="1270000" y="1600200"/>
          <p14:tracePt t="15495" x="1200150" y="1600200"/>
          <p14:tracePt t="15512" x="1143000" y="1593850"/>
          <p14:tracePt t="15529" x="1136650" y="1593850"/>
          <p14:tracePt t="16235" x="0" y="0"/>
        </p14:tracePtLst>
        <p14:tracePtLst>
          <p14:tracePt t="18320" x="1835150" y="2076450"/>
          <p14:tracePt t="18475" x="1841500" y="2076450"/>
          <p14:tracePt t="18491" x="1854200" y="2076450"/>
          <p14:tracePt t="18515" x="1860550" y="2076450"/>
          <p14:tracePt t="18526" x="1873250" y="2076450"/>
          <p14:tracePt t="18531" x="1892300" y="2076450"/>
          <p14:tracePt t="18537" x="1924050" y="2082800"/>
          <p14:tracePt t="18550" x="1949450" y="2082800"/>
          <p14:tracePt t="18567" x="1968500" y="2089150"/>
          <p14:tracePt t="18584" x="1987550" y="2089150"/>
          <p14:tracePt t="18601" x="2051050" y="2108200"/>
          <p14:tracePt t="18617" x="2108200" y="2120900"/>
          <p14:tracePt t="18617" x="2178050" y="2139950"/>
          <p14:tracePt t="18635" x="2235200" y="2152650"/>
          <p14:tracePt t="18650" x="2476500" y="2216150"/>
          <p14:tracePt t="18668" x="2628900" y="2241550"/>
          <p14:tracePt t="18684" x="2901950" y="2317750"/>
          <p14:tracePt t="18701" x="3016250" y="2330450"/>
          <p14:tracePt t="18717" x="3073400" y="2336800"/>
          <p14:tracePt t="18734" x="3105150" y="2336800"/>
          <p14:tracePt t="18751" x="3143250" y="2336800"/>
          <p14:tracePt t="18767" x="3225800" y="2336800"/>
          <p14:tracePt t="18785" x="3276600" y="2336800"/>
          <p14:tracePt t="18801" x="3327400" y="2324100"/>
          <p14:tracePt t="18818" x="3365500" y="2311400"/>
          <p14:tracePt t="18834" x="3429000" y="2292350"/>
          <p14:tracePt t="18851" x="3460750" y="2279650"/>
          <p14:tracePt t="18868" x="3524250" y="2273300"/>
          <p14:tracePt t="18884" x="3562350" y="2260600"/>
          <p14:tracePt t="18901" x="3575050" y="2254250"/>
          <p14:tracePt t="18918" x="3606800" y="2235200"/>
          <p14:tracePt t="18934" x="3625850" y="2228850"/>
          <p14:tracePt t="18951" x="3670300" y="2209800"/>
          <p14:tracePt t="18968" x="3695700" y="2203450"/>
          <p14:tracePt t="18985" x="3708400" y="2203450"/>
          <p14:tracePt t="19001" x="3721100" y="2190750"/>
          <p14:tracePt t="19018" x="3733800" y="2184400"/>
          <p14:tracePt t="19034" x="3759200" y="2178050"/>
          <p14:tracePt t="19052" x="3790950" y="2165350"/>
          <p14:tracePt t="19069" x="3854450" y="2120900"/>
          <p14:tracePt t="19085" x="3860800" y="2108200"/>
          <p14:tracePt t="19101" x="3886200" y="2082800"/>
          <p14:tracePt t="19118" x="3905250" y="2063750"/>
          <p14:tracePt t="19135" x="3911600" y="2038350"/>
          <p14:tracePt t="19151" x="3924300" y="2019300"/>
          <p14:tracePt t="19169" x="3924300" y="2000250"/>
          <p14:tracePt t="19185" x="3924300" y="1993900"/>
          <p14:tracePt t="19202" x="3917950" y="1968500"/>
          <p14:tracePt t="19218" x="3911600" y="1962150"/>
          <p14:tracePt t="19235" x="3911600" y="1949450"/>
          <p14:tracePt t="19254" x="3892550" y="1943100"/>
          <p14:tracePt t="19268" x="3886200" y="1936750"/>
          <p14:tracePt t="19285" x="3848100" y="1911350"/>
          <p14:tracePt t="19301" x="3816350" y="1892300"/>
          <p14:tracePt t="19319" x="3790950" y="1873250"/>
          <p14:tracePt t="19335" x="3778250" y="1866900"/>
          <p14:tracePt t="19352" x="3771900" y="1860550"/>
          <p14:tracePt t="19368" x="3746500" y="1841500"/>
          <p14:tracePt t="19385" x="3740150" y="1841500"/>
          <p14:tracePt t="19402" x="3721100" y="1835150"/>
          <p14:tracePt t="19419" x="3683000" y="1822450"/>
          <p14:tracePt t="19435" x="3663950" y="1809750"/>
          <p14:tracePt t="19452" x="3619500" y="1803400"/>
          <p14:tracePt t="19469" x="3498850" y="1778000"/>
          <p14:tracePt t="19486" x="3333750" y="1733550"/>
          <p14:tracePt t="19502" x="3143250" y="1701800"/>
          <p14:tracePt t="19519" x="2959100" y="1682750"/>
          <p14:tracePt t="19535" x="2825750" y="1676400"/>
          <p14:tracePt t="19552" x="2768600" y="1676400"/>
          <p14:tracePt t="19569" x="2736850" y="1676400"/>
          <p14:tracePt t="19586" x="2711450" y="1676400"/>
          <p14:tracePt t="19602" x="2622550" y="1676400"/>
          <p14:tracePt t="19619" x="2578100" y="1682750"/>
          <p14:tracePt t="19635" x="2508250" y="1689100"/>
          <p14:tracePt t="19653" x="2425700" y="1701800"/>
          <p14:tracePt t="19669" x="2324100" y="1714500"/>
          <p14:tracePt t="19686" x="2082800" y="1733550"/>
          <p14:tracePt t="19702" x="1911350" y="1739900"/>
          <p14:tracePt t="19719" x="1790700" y="1739900"/>
          <p14:tracePt t="19736" x="1663700" y="1752600"/>
          <p14:tracePt t="19752" x="1612900" y="1758950"/>
          <p14:tracePt t="19769" x="1606550" y="1758950"/>
          <p14:tracePt t="19786" x="1600200" y="1765300"/>
          <p14:tracePt t="19786" x="1593850" y="1771650"/>
          <p14:tracePt t="19803" x="1568450" y="1778000"/>
          <p14:tracePt t="19819" x="1555750" y="1778000"/>
          <p14:tracePt t="19836" x="1530350" y="1790700"/>
          <p14:tracePt t="19853" x="1492250" y="1797050"/>
          <p14:tracePt t="19869" x="1454150" y="1803400"/>
          <p14:tracePt t="19886" x="1409700" y="1822450"/>
          <p14:tracePt t="19903" x="1371600" y="1835150"/>
          <p14:tracePt t="19919" x="1327150" y="1841500"/>
          <p14:tracePt t="19936" x="1212850" y="1860550"/>
          <p14:tracePt t="19953" x="1136650" y="1866900"/>
          <p14:tracePt t="19969" x="1092200" y="1873250"/>
          <p14:tracePt t="19986" x="1092200" y="1885950"/>
          <p14:tracePt t="20035" x="1085850" y="1885950"/>
          <p14:tracePt t="20043" x="1073150" y="1898650"/>
          <p14:tracePt t="20052" x="1073150" y="1905000"/>
          <p14:tracePt t="20057" x="1060450" y="1917700"/>
          <p14:tracePt t="20069" x="1047750" y="1930400"/>
          <p14:tracePt t="20087" x="1035050" y="1943100"/>
          <p14:tracePt t="20103" x="1022350" y="1949450"/>
          <p14:tracePt t="20120" x="1022350" y="1955800"/>
          <p14:tracePt t="20136" x="1022350" y="1962150"/>
          <p14:tracePt t="20153" x="1022350" y="1974850"/>
          <p14:tracePt t="20170" x="1022350" y="1981200"/>
          <p14:tracePt t="20187" x="1022350" y="1987550"/>
          <p14:tracePt t="20227" x="1022350" y="2000250"/>
          <p14:tracePt t="20235" x="1022350" y="2006600"/>
          <p14:tracePt t="20237" x="1054100" y="2019300"/>
          <p14:tracePt t="20253" x="1066800" y="2025650"/>
          <p14:tracePt t="20270" x="1143000" y="2057400"/>
          <p14:tracePt t="20286" x="1181100" y="2076450"/>
          <p14:tracePt t="20303" x="1219200" y="2082800"/>
          <p14:tracePt t="20320" x="1250950" y="2095500"/>
          <p14:tracePt t="20337" x="1257300" y="2095500"/>
          <p14:tracePt t="20353" x="1270000" y="2095500"/>
          <p14:tracePt t="20435" x="1276350" y="2095500"/>
          <p14:tracePt t="20459" x="1289050" y="2095500"/>
          <p14:tracePt t="20515" x="1295400" y="2095500"/>
          <p14:tracePt t="20571" x="1301750" y="2095500"/>
          <p14:tracePt t="20595" x="1314450" y="2095500"/>
          <p14:tracePt t="20720" x="1320800" y="2095500"/>
          <p14:tracePt t="20875" x="1301750" y="2095500"/>
          <p14:tracePt t="20883" x="1289050" y="2095500"/>
          <p14:tracePt t="20899" x="1276350" y="2095500"/>
          <p14:tracePt t="20907" x="1270000" y="2095500"/>
          <p14:tracePt t="20923" x="1263650" y="2095500"/>
          <p14:tracePt t="20939" x="1257300" y="2095500"/>
          <p14:tracePt t="20995" x="1250950" y="2095500"/>
          <p14:tracePt t="21003" x="1238250" y="2095500"/>
          <p14:tracePt t="21021" x="1231900" y="2095500"/>
          <p14:tracePt t="21038" x="1225550" y="2095500"/>
          <p14:tracePt t="21038" x="1219200" y="2095500"/>
          <p14:tracePt t="21055" x="1212850" y="2095500"/>
          <p14:tracePt t="21071" x="1200150" y="2095500"/>
          <p14:tracePt t="21316" x="1206500" y="2095500"/>
          <p14:tracePt t="21331" x="1212850" y="2095500"/>
          <p14:tracePt t="21347" x="1219200" y="2095500"/>
          <p14:tracePt t="21355" x="1225550" y="2095500"/>
          <p14:tracePt t="21356" x="1231900" y="2095500"/>
          <p14:tracePt t="21395" x="1238250" y="2095500"/>
          <p14:tracePt t="21403" x="1244600" y="2095500"/>
          <p14:tracePt t="21755" x="1250950" y="2095500"/>
          <p14:tracePt t="21763" x="1257300" y="2095500"/>
          <p14:tracePt t="21776" x="1263650" y="2095500"/>
          <p14:tracePt t="21810" x="1270000" y="2095500"/>
          <p14:tracePt t="21819" x="1276350" y="2095500"/>
          <p14:tracePt t="21835" x="1282700" y="2101850"/>
          <p14:tracePt t="21867" x="1289050" y="2101850"/>
          <p14:tracePt t="21891" x="1295400" y="2101850"/>
          <p14:tracePt t="21963" x="1308100" y="2101850"/>
          <p14:tracePt t="22066" x="1314450" y="2101850"/>
          <p14:tracePt t="22115" x="1320800" y="2108200"/>
          <p14:tracePt t="22146" x="1333500" y="2108200"/>
          <p14:tracePt t="22187" x="1346200" y="2108200"/>
          <p14:tracePt t="22211" x="1358900" y="2108200"/>
          <p14:tracePt t="22219" x="1365250" y="2108200"/>
          <p14:tracePt t="22223" x="1377950" y="2114550"/>
          <p14:tracePt t="22240" x="1384300" y="2114550"/>
          <p14:tracePt t="22240" x="1397000" y="2114550"/>
          <p14:tracePt t="22299" x="1403350" y="2114550"/>
          <p14:tracePt t="22316" x="1416050" y="2120900"/>
          <p14:tracePt t="22323" x="1435100" y="2127250"/>
          <p14:tracePt t="22347" x="1441450" y="2133600"/>
          <p14:tracePt t="22355" x="1454150" y="2133600"/>
          <p14:tracePt t="22403" x="1460500" y="2133600"/>
          <p14:tracePt t="22459" x="1473200" y="2133600"/>
          <p14:tracePt t="22523" x="1485900" y="2133600"/>
          <p14:tracePt t="22547" x="1492250" y="2133600"/>
          <p14:tracePt t="22563" x="1511300" y="2133600"/>
          <p14:tracePt t="22587" x="1524000" y="2133600"/>
          <p14:tracePt t="22603" x="1536700" y="2133600"/>
          <p14:tracePt t="22605" x="1543050" y="2133600"/>
          <p14:tracePt t="22611" x="1549400" y="2133600"/>
          <p14:tracePt t="22624" x="1568450" y="2133600"/>
          <p14:tracePt t="22642" x="1593850" y="2139950"/>
          <p14:tracePt t="22657" x="1619250" y="2139950"/>
          <p14:tracePt t="22674" x="1651000" y="2139950"/>
          <p14:tracePt t="22692" x="1676400" y="2139950"/>
          <p14:tracePt t="22730" x="1682750" y="2139950"/>
          <p14:tracePt t="22754" x="1689100" y="2139950"/>
          <p14:tracePt t="22763" x="1695450" y="2139950"/>
          <p14:tracePt t="22779" x="1701800" y="2139950"/>
          <p14:tracePt t="22787" x="1720850" y="2139950"/>
          <p14:tracePt t="22807" x="1733550" y="2146300"/>
          <p14:tracePt t="22808" x="1765300" y="2146300"/>
          <p14:tracePt t="22824" x="1790700" y="2146300"/>
          <p14:tracePt t="22841" x="1797050" y="2146300"/>
          <p14:tracePt t="22857" x="1809750" y="2146300"/>
          <p14:tracePt t="22874" x="1866900" y="2152650"/>
          <p14:tracePt t="22891" x="1943100" y="2165350"/>
          <p14:tracePt t="22908" x="2038350" y="2171700"/>
          <p14:tracePt t="22925" x="2133600" y="2178050"/>
          <p14:tracePt t="22941" x="2146300" y="2184400"/>
          <p14:tracePt t="22958" x="2159000" y="2184400"/>
          <p14:tracePt t="22974" x="2171700" y="2184400"/>
          <p14:tracePt t="22991" x="2184400" y="2184400"/>
          <p14:tracePt t="23009" x="2203450" y="2184400"/>
          <p14:tracePt t="23024" x="2216150" y="2190750"/>
          <p14:tracePt t="23041" x="2235200" y="2190750"/>
          <p14:tracePt t="23058" x="2260600" y="2190750"/>
          <p14:tracePt t="23099" x="2286000" y="2190750"/>
          <p14:tracePt t="23115" x="2292350" y="2190750"/>
          <p14:tracePt t="23124" x="2324100" y="2190750"/>
          <p14:tracePt t="23127" x="2374900" y="2190750"/>
          <p14:tracePt t="23141" x="2400300" y="2190750"/>
          <p14:tracePt t="23185" x="2406650" y="2190750"/>
          <p14:tracePt t="23226" x="2413000" y="2190750"/>
          <p14:tracePt t="23250" x="2419350" y="2190750"/>
          <p14:tracePt t="23403" x="2425700" y="2190750"/>
          <p14:tracePt t="23474" x="2438400" y="2190750"/>
          <p14:tracePt t="23508" x="2444750" y="2190750"/>
          <p14:tracePt t="23524" x="2457450" y="2190750"/>
          <p14:tracePt t="23531" x="2476500" y="2184400"/>
          <p14:tracePt t="23540" x="2482850" y="2184400"/>
          <p14:tracePt t="23546" x="2527300" y="2178050"/>
          <p14:tracePt t="23560" x="2565400" y="2171700"/>
          <p14:tracePt t="23576" x="2597150" y="2171700"/>
          <p14:tracePt t="23593" x="2654300" y="2171700"/>
          <p14:tracePt t="23610" x="2901950" y="2159000"/>
          <p14:tracePt t="23626" x="3054350" y="2165350"/>
          <p14:tracePt t="23626" x="3162300" y="2159000"/>
          <p14:tracePt t="23644" x="3340100" y="2146300"/>
          <p14:tracePt t="23660" x="3371850" y="2146300"/>
          <p14:tracePt t="23677" x="3390900" y="2139950"/>
          <p14:tracePt t="23851" x="3397250" y="2139950"/>
          <p14:tracePt t="23859" x="3403600" y="2139950"/>
          <p14:tracePt t="23868" x="3409950" y="2139950"/>
          <p14:tracePt t="23878" x="3416300" y="2139950"/>
          <p14:tracePt t="23893" x="3435350" y="2133600"/>
          <p14:tracePt t="23894" x="3454400" y="2133600"/>
          <p14:tracePt t="23910" x="3479800" y="2133600"/>
          <p14:tracePt t="23927" x="3530600" y="2133600"/>
          <p14:tracePt t="23944" x="3575050" y="2127250"/>
          <p14:tracePt t="23960" x="3606800" y="2127250"/>
          <p14:tracePt t="23977" x="3651250" y="2120900"/>
          <p14:tracePt t="23993" x="3727450" y="2114550"/>
          <p14:tracePt t="24010" x="3810000" y="2101850"/>
          <p14:tracePt t="24027" x="3848100" y="2089150"/>
          <p14:tracePt t="24044" x="3848100" y="2082800"/>
          <p14:tracePt t="24380" x="3841750" y="2082800"/>
          <p14:tracePt t="24389" x="3841750" y="2089150"/>
          <p14:tracePt t="24395" x="3835400" y="2089150"/>
          <p14:tracePt t="24396" x="3829050" y="2089150"/>
          <p14:tracePt t="24411" x="3803650" y="2095500"/>
          <p14:tracePt t="24428" x="3790950" y="2095500"/>
          <p14:tracePt t="24667" x="3803650" y="2095500"/>
          <p14:tracePt t="24675" x="3816350" y="2095500"/>
          <p14:tracePt t="24685" x="3835400" y="2095500"/>
          <p14:tracePt t="24695" x="3860800" y="2101850"/>
          <p14:tracePt t="24711" x="3886200" y="2101850"/>
          <p14:tracePt t="24748" x="3892550" y="2101850"/>
          <p14:tracePt t="24755" x="3905250" y="2101850"/>
          <p14:tracePt t="24762" x="3917950" y="2108200"/>
          <p14:tracePt t="24778" x="3937000" y="2108200"/>
          <p14:tracePt t="24851" x="3943350" y="2108200"/>
          <p14:tracePt t="24860" x="3949700" y="2108200"/>
          <p14:tracePt t="24867" x="3968750" y="2108200"/>
          <p14:tracePt t="24879" x="3981450" y="2108200"/>
          <p14:tracePt t="24895" x="3994150" y="2108200"/>
          <p14:tracePt t="24912" x="4000500" y="2108200"/>
          <p14:tracePt t="25651" x="3987800" y="2114550"/>
          <p14:tracePt t="25707" x="3981450" y="2120900"/>
          <p14:tracePt t="26149" x="0" y="0"/>
        </p14:tracePtLst>
        <p14:tracePtLst>
          <p14:tracePt t="27992" x="2686050" y="2057400"/>
          <p14:tracePt t="28059" x="2679700" y="2057400"/>
          <p14:tracePt t="28315" x="2686050" y="2057400"/>
          <p14:tracePt t="28611" x="2667000" y="2076450"/>
          <p14:tracePt t="28619" x="2635250" y="2108200"/>
          <p14:tracePt t="28627" x="2597150" y="2159000"/>
          <p14:tracePt t="28635" x="2425700" y="2368550"/>
          <p14:tracePt t="28652" x="2260600" y="2578100"/>
          <p14:tracePt t="28668" x="2190750" y="2667000"/>
          <p14:tracePt t="28685" x="2159000" y="2692400"/>
          <p14:tracePt t="28701" x="2152650" y="2717800"/>
          <p14:tracePt t="28718" x="2139950" y="2736850"/>
          <p14:tracePt t="28735" x="2114550" y="2762250"/>
          <p14:tracePt t="28751" x="2082800" y="2787650"/>
          <p14:tracePt t="28768" x="2063750" y="2813050"/>
          <p14:tracePt t="28785" x="2051050" y="2825750"/>
          <p14:tracePt t="28802" x="2044700" y="2832100"/>
          <p14:tracePt t="28818" x="2038350" y="2832100"/>
          <p14:tracePt t="28835" x="2032000" y="2838450"/>
          <p14:tracePt t="28853" x="2025650" y="2844800"/>
          <p14:tracePt t="28868" x="2012950" y="2851150"/>
          <p14:tracePt t="28885" x="1993900" y="2876550"/>
          <p14:tracePt t="28902" x="1974850" y="2895600"/>
          <p14:tracePt t="28918" x="1936750" y="2933700"/>
          <p14:tracePt t="28935" x="1905000" y="2959100"/>
          <p14:tracePt t="28952" x="1898650" y="2965450"/>
          <p14:tracePt t="28968" x="1892300" y="2971800"/>
          <p14:tracePt t="29996" x="1898650" y="2965450"/>
          <p14:tracePt t="30012" x="1911350" y="2959100"/>
          <p14:tracePt t="30029" x="1911350" y="2952750"/>
          <p14:tracePt t="30030" x="1917700" y="2952750"/>
          <p14:tracePt t="30038" x="1924050" y="2952750"/>
          <p14:tracePt t="30055" x="1930400" y="2946400"/>
          <p14:tracePt t="30148" x="1930400" y="2940050"/>
          <p14:tracePt t="30164" x="1936750" y="2914650"/>
          <p14:tracePt t="30172" x="1962150" y="2794000"/>
          <p14:tracePt t="30188" x="1974850" y="2692400"/>
          <p14:tracePt t="30189" x="1981200" y="2501900"/>
          <p14:tracePt t="30205" x="1987550" y="2368550"/>
          <p14:tracePt t="30221" x="2000250" y="2247900"/>
          <p14:tracePt t="30238" x="2006600" y="2190750"/>
          <p14:tracePt t="30255" x="2012950" y="2120900"/>
          <p14:tracePt t="30272" x="2012950" y="2101850"/>
          <p14:tracePt t="30288" x="2012950" y="2095500"/>
          <p14:tracePt t="30356" x="2012950" y="2082800"/>
          <p14:tracePt t="30366" x="2012950" y="2076450"/>
          <p14:tracePt t="30372" x="2012950" y="2051050"/>
          <p14:tracePt t="30388" x="2012950" y="2044700"/>
          <p14:tracePt t="30407" x="2012950" y="2038350"/>
          <p14:tracePt t="30413" x="2019300" y="2032000"/>
          <p14:tracePt t="30423" x="2019300" y="2025650"/>
          <p14:tracePt t="30438" x="2032000" y="2006600"/>
          <p14:tracePt t="30455" x="2038350" y="1987550"/>
          <p14:tracePt t="30473" x="2038350" y="1981200"/>
          <p14:tracePt t="30488" x="2038350" y="1974850"/>
          <p14:tracePt t="30676" x="2038350" y="1981200"/>
          <p14:tracePt t="30689" x="2038350" y="2038350"/>
          <p14:tracePt t="30698" x="2038350" y="2082800"/>
          <p14:tracePt t="30705" x="2038350" y="2235200"/>
          <p14:tracePt t="30722" x="2038350" y="2374900"/>
          <p14:tracePt t="30739" x="2019300" y="2641600"/>
          <p14:tracePt t="30739" x="2019300" y="2692400"/>
          <p14:tracePt t="30756" x="2019300" y="2794000"/>
          <p14:tracePt t="30772" x="2025650" y="2870200"/>
          <p14:tracePt t="30789" x="2025650" y="2901950"/>
          <p14:tracePt t="30806" x="2032000" y="2908300"/>
          <p14:tracePt t="30868" x="2032000" y="2914650"/>
          <p14:tracePt t="30900" x="2038350" y="2914650"/>
          <p14:tracePt t="31004" x="2038350" y="2921000"/>
          <p14:tracePt t="31012" x="2038350" y="2927350"/>
          <p14:tracePt t="31036" x="2038350" y="2933700"/>
          <p14:tracePt t="31068" x="2038350" y="2940050"/>
          <p14:tracePt t="31076" x="2032000" y="2946400"/>
          <p14:tracePt t="31092" x="2025650" y="2952750"/>
          <p14:tracePt t="31106" x="2012950" y="2959100"/>
          <p14:tracePt t="31106" x="1987550" y="2978150"/>
          <p14:tracePt t="31108" x="1987550" y="2984500"/>
          <p14:tracePt t="31123" x="1962150" y="2997200"/>
          <p14:tracePt t="31123" x="1962150" y="3003550"/>
          <p14:tracePt t="31140" x="1949450" y="3003550"/>
          <p14:tracePt t="31156" x="1936750" y="3003550"/>
          <p14:tracePt t="31173" x="1936750" y="3009900"/>
          <p14:tracePt t="31190" x="1911350" y="3009900"/>
          <p14:tracePt t="31206" x="1860550" y="3016250"/>
          <p14:tracePt t="31223" x="1847850" y="3016250"/>
          <p14:tracePt t="31240" x="1835150" y="3016250"/>
          <p14:tracePt t="31276" x="1828800" y="3016250"/>
          <p14:tracePt t="31292" x="1816100" y="3022600"/>
          <p14:tracePt t="31292" x="1797050" y="3022600"/>
          <p14:tracePt t="31306" x="1771650" y="3028950"/>
          <p14:tracePt t="31306" x="1752600" y="3028950"/>
          <p14:tracePt t="31324" x="1708150" y="3041650"/>
          <p14:tracePt t="31340" x="1695450" y="3048000"/>
          <p14:tracePt t="31380" x="1689100" y="3048000"/>
          <p14:tracePt t="31421" x="1676400" y="3054350"/>
          <p14:tracePt t="31540" x="1689100" y="3054350"/>
          <p14:tracePt t="31548" x="1689100" y="3048000"/>
          <p14:tracePt t="31555" x="1701800" y="3041650"/>
          <p14:tracePt t="31573" x="1708150" y="3035300"/>
          <p14:tracePt t="31574" x="1727200" y="3022600"/>
          <p14:tracePt t="31590" x="1733550" y="3016250"/>
          <p14:tracePt t="31607" x="1778000" y="2978150"/>
          <p14:tracePt t="31624" x="2012950" y="2654300"/>
          <p14:tracePt t="31641" x="2190750" y="2336800"/>
          <p14:tracePt t="31657" x="2381250" y="1898650"/>
          <p14:tracePt t="31674" x="2451100" y="1733550"/>
          <p14:tracePt t="31691" x="2540000" y="1409700"/>
          <p14:tracePt t="31707" x="2540000" y="1377950"/>
          <p14:tracePt t="31780" x="2527300" y="1377950"/>
          <p14:tracePt t="31788" x="2520950" y="1377950"/>
          <p14:tracePt t="31797" x="2514600" y="1377950"/>
          <p14:tracePt t="31807" x="2476500" y="1390650"/>
          <p14:tracePt t="31824" x="2463800" y="1409700"/>
          <p14:tracePt t="31842" x="2457450" y="1409700"/>
          <p14:tracePt t="31857" x="2444750" y="1422400"/>
          <p14:tracePt t="31875" x="2432050" y="1422400"/>
          <p14:tracePt t="31891" x="2419350" y="1441450"/>
          <p14:tracePt t="31908" x="2393950" y="1466850"/>
          <p14:tracePt t="31925" x="2349500" y="1498600"/>
          <p14:tracePt t="31941" x="2298700" y="1555750"/>
          <p14:tracePt t="31958" x="2247900" y="1625600"/>
          <p14:tracePt t="31974" x="2209800" y="1689100"/>
          <p14:tracePt t="31991" x="2184400" y="1733550"/>
          <p14:tracePt t="32008" x="2165350" y="1778000"/>
          <p14:tracePt t="32024" x="2152650" y="1797050"/>
          <p14:tracePt t="32041" x="2146300" y="1816100"/>
          <p14:tracePt t="32058" x="2139950" y="1822450"/>
          <p14:tracePt t="32075" x="2139950" y="1828800"/>
          <p14:tracePt t="32108" x="2139950" y="1835150"/>
          <p14:tracePt t="32132" x="2133600" y="1841500"/>
          <p14:tracePt t="32148" x="2133600" y="1847850"/>
          <p14:tracePt t="32158" x="2127250" y="1854200"/>
          <p14:tracePt t="32161" x="2114550" y="1873250"/>
          <p14:tracePt t="32175" x="2108200" y="1879600"/>
          <p14:tracePt t="32191" x="2095500" y="1905000"/>
          <p14:tracePt t="32324" x="2095500" y="1911350"/>
          <p14:tracePt t="32396" x="2089150" y="1917700"/>
          <p14:tracePt t="32804" x="2076450" y="1955800"/>
          <p14:tracePt t="32812" x="2070100" y="1968500"/>
          <p14:tracePt t="32820" x="2070100" y="1993900"/>
          <p14:tracePt t="32827" x="2057400" y="2070100"/>
          <p14:tracePt t="32843" x="2032000" y="2184400"/>
          <p14:tracePt t="32859" x="2019300" y="2336800"/>
          <p14:tracePt t="32876" x="2019300" y="2381250"/>
          <p14:tracePt t="32893" x="2019300" y="2501900"/>
          <p14:tracePt t="32909" x="2019300" y="2533650"/>
          <p14:tracePt t="32926" x="2019300" y="2552700"/>
          <p14:tracePt t="32942" x="2019300" y="2559050"/>
          <p14:tracePt t="33020" x="2019300" y="2565400"/>
          <p14:tracePt t="33028" x="2019300" y="2571750"/>
          <p14:tracePt t="33028" x="2019300" y="2578100"/>
          <p14:tracePt t="33052" x="2019300" y="2584450"/>
          <p14:tracePt t="33060" x="2012950" y="2597150"/>
          <p14:tracePt t="33084" x="2012950" y="2603500"/>
          <p14:tracePt t="33102" x="2006600" y="2667000"/>
          <p14:tracePt t="33102" x="2006600" y="2692400"/>
          <p14:tracePt t="33109" x="2000250" y="2717800"/>
          <p14:tracePt t="33126" x="1993900" y="2749550"/>
          <p14:tracePt t="33143" x="1993900" y="2768600"/>
          <p14:tracePt t="33332" x="1987550" y="2768600"/>
          <p14:tracePt t="33340" x="1987550" y="2774950"/>
          <p14:tracePt t="33356" x="1981200" y="2774950"/>
          <p14:tracePt t="33356" x="1955800" y="2794000"/>
          <p14:tracePt t="33372" x="1943100" y="2813050"/>
          <p14:tracePt t="33380" x="1917700" y="2825750"/>
          <p14:tracePt t="33388" x="1898650" y="2838450"/>
          <p14:tracePt t="33394" x="1879600" y="2857500"/>
          <p14:tracePt t="33410" x="1841500" y="2882900"/>
          <p14:tracePt t="33427" x="1822450" y="2895600"/>
          <p14:tracePt t="33443" x="1765300" y="2927350"/>
          <p14:tracePt t="33460" x="1746250" y="2940050"/>
          <p14:tracePt t="33477" x="1739900" y="2946400"/>
          <p14:tracePt t="33493" x="1733550" y="2952750"/>
          <p14:tracePt t="33510" x="1714500" y="2959100"/>
          <p14:tracePt t="33527" x="1708150" y="2959100"/>
          <p14:tracePt t="33544" x="1676400" y="2965450"/>
          <p14:tracePt t="33560" x="1644650" y="2984500"/>
          <p14:tracePt t="33708" x="1651000" y="2984500"/>
          <p14:tracePt t="33720" x="1663700" y="2984500"/>
          <p14:tracePt t="33724" x="1708150" y="2965450"/>
          <p14:tracePt t="33744" x="1816100" y="2927350"/>
          <p14:tracePt t="33744" x="1936750" y="2908300"/>
          <p14:tracePt t="33761" x="2171700" y="2895600"/>
          <p14:tracePt t="33777" x="2508250" y="2895600"/>
          <p14:tracePt t="33794" x="2921000" y="2927350"/>
          <p14:tracePt t="33811" x="3251200" y="2946400"/>
          <p14:tracePt t="33827" x="3321050" y="2946400"/>
          <p14:tracePt t="33932" x="3321050" y="2952750"/>
          <p14:tracePt t="34020" x="3314700" y="2959100"/>
          <p14:tracePt t="34068" x="3321050" y="2959100"/>
          <p14:tracePt t="34076" x="3333750" y="2959100"/>
          <p14:tracePt t="34084" x="3359150" y="2959100"/>
          <p14:tracePt t="34094" x="3568700" y="2965450"/>
          <p14:tracePt t="34111" x="3822700" y="2984500"/>
          <p14:tracePt t="34128" x="4127500" y="3016250"/>
          <p14:tracePt t="34144" x="4267200" y="3022600"/>
          <p14:tracePt t="34161" x="4311650" y="3028950"/>
          <p14:tracePt t="34308" x="4318000" y="3028950"/>
          <p14:tracePt t="34316" x="4324350" y="3028950"/>
          <p14:tracePt t="34324" x="4343400" y="3028950"/>
          <p14:tracePt t="34329" x="4375150" y="3028950"/>
          <p14:tracePt t="34345" x="4394200" y="3028950"/>
          <p14:tracePt t="34362" x="4400550" y="3028950"/>
          <p14:tracePt t="34405" x="4413250" y="3028950"/>
          <p14:tracePt t="34421" x="4419600" y="3028950"/>
          <p14:tracePt t="34428" x="4464050" y="3028950"/>
          <p14:tracePt t="34429" x="4502150" y="3035300"/>
          <p14:tracePt t="34445" x="4508500" y="3035300"/>
          <p14:tracePt t="34612" x="4521200" y="3035300"/>
          <p14:tracePt t="34621" x="4565650" y="3048000"/>
          <p14:tracePt t="34628" x="4629150" y="3054350"/>
          <p14:tracePt t="34645" x="4737100" y="3060700"/>
          <p14:tracePt t="34646" x="4978400" y="3073400"/>
          <p14:tracePt t="34662" x="5562600" y="3054350"/>
          <p14:tracePt t="34679" x="5727700" y="3016250"/>
          <p14:tracePt t="34696" x="5918200" y="2971800"/>
          <p14:tracePt t="34712" x="6000750" y="2959100"/>
          <p14:tracePt t="34729" x="6051550" y="2952750"/>
          <p14:tracePt t="34746" x="6134100" y="2940050"/>
          <p14:tracePt t="34763" x="6172200" y="2940050"/>
          <p14:tracePt t="34779" x="6197600" y="2933700"/>
          <p14:tracePt t="35028" x="6197600" y="2940050"/>
          <p14:tracePt t="35047" x="6191250" y="2940050"/>
          <p14:tracePt t="35063" x="6184900" y="2952750"/>
          <p14:tracePt t="35063" x="6165850" y="2965450"/>
          <p14:tracePt t="35079" x="6146800" y="2984500"/>
          <p14:tracePt t="35096" x="6102350" y="2997200"/>
          <p14:tracePt t="35113" x="6076950" y="3003550"/>
          <p14:tracePt t="35129" x="6057900" y="3003550"/>
          <p14:tracePt t="35146" x="6051550" y="3009900"/>
          <p14:tracePt t="35188" x="6051550" y="3003550"/>
          <p14:tracePt t="35196" x="6064250" y="2965450"/>
          <p14:tracePt t="35205" x="6083300" y="2946400"/>
          <p14:tracePt t="35213" x="6115050" y="2901950"/>
          <p14:tracePt t="35229" x="6165850" y="2857500"/>
          <p14:tracePt t="35246" x="6229350" y="2832100"/>
          <p14:tracePt t="35263" x="6375400" y="2800350"/>
          <p14:tracePt t="35280" x="6642100" y="2781300"/>
          <p14:tracePt t="35297" x="7099300" y="2755900"/>
          <p14:tracePt t="35313" x="7423150" y="2724150"/>
          <p14:tracePt t="35330" x="8216900" y="2679700"/>
          <p14:tracePt t="35346" x="8356600" y="2673350"/>
          <p14:tracePt t="35346" x="8375650" y="2673350"/>
          <p14:tracePt t="35364" x="8388350" y="2667000"/>
          <p14:tracePt t="35428" x="8388350" y="2660650"/>
          <p14:tracePt t="35439" x="8388350" y="2654300"/>
          <p14:tracePt t="35460" x="8394700" y="2647950"/>
          <p14:tracePt t="35493" x="8407400" y="2628900"/>
          <p14:tracePt t="35508" x="8407400" y="2616200"/>
          <p14:tracePt t="35516" x="8407400" y="2609850"/>
          <p14:tracePt t="35524" x="8407400" y="2603500"/>
          <p14:tracePt t="35530" x="8407400" y="2590800"/>
          <p14:tracePt t="35547" x="8407400" y="2578100"/>
          <p14:tracePt t="35589" x="8407400" y="2571750"/>
          <p14:tracePt t="35620" x="8407400" y="2565400"/>
          <p14:tracePt t="35628" x="8401050" y="2565400"/>
          <p14:tracePt t="35630" x="8382000" y="2552700"/>
          <p14:tracePt t="35647" x="8337550" y="2527300"/>
          <p14:tracePt t="35664" x="8216900" y="2489200"/>
          <p14:tracePt t="35680" x="8083550" y="2451100"/>
          <p14:tracePt t="35698" x="7854950" y="2387600"/>
          <p14:tracePt t="35714" x="7677150" y="2343150"/>
          <p14:tracePt t="35731" x="7569200" y="2324100"/>
          <p14:tracePt t="35747" x="7454900" y="2317750"/>
          <p14:tracePt t="35764" x="7385050" y="2317750"/>
          <p14:tracePt t="35781" x="7308850" y="2317750"/>
          <p14:tracePt t="35797" x="7188200" y="2305050"/>
          <p14:tracePt t="35814" x="7073900" y="2292350"/>
          <p14:tracePt t="35831" x="6889750" y="2279650"/>
          <p14:tracePt t="35847" x="6769100" y="2273300"/>
          <p14:tracePt t="35864" x="6616700" y="2273300"/>
          <p14:tracePt t="35881" x="6496050" y="2273300"/>
          <p14:tracePt t="35898" x="6343650" y="2286000"/>
          <p14:tracePt t="35914" x="6235700" y="2298700"/>
          <p14:tracePt t="35931" x="6153150" y="2305050"/>
          <p14:tracePt t="35931" x="6127750" y="2305050"/>
          <p14:tracePt t="35948" x="6057900" y="2311400"/>
          <p14:tracePt t="35964" x="6000750" y="2324100"/>
          <p14:tracePt t="35981" x="5981700" y="2324100"/>
          <p14:tracePt t="35998" x="5956300" y="2330450"/>
          <p14:tracePt t="36014" x="5892800" y="2349500"/>
          <p14:tracePt t="36031" x="5791200" y="2362200"/>
          <p14:tracePt t="36048" x="5651500" y="2381250"/>
          <p14:tracePt t="36064" x="5505450" y="2419350"/>
          <p14:tracePt t="36081" x="5473700" y="2432050"/>
          <p14:tracePt t="36098" x="5435600" y="2451100"/>
          <p14:tracePt t="36115" x="5429250" y="2457450"/>
          <p14:tracePt t="36131" x="5410200" y="2482850"/>
          <p14:tracePt t="36148" x="5384800" y="2508250"/>
          <p14:tracePt t="36164" x="5372100" y="2527300"/>
          <p14:tracePt t="36181" x="5359400" y="2559050"/>
          <p14:tracePt t="36198" x="5346700" y="2622550"/>
          <p14:tracePt t="36215" x="5340350" y="2667000"/>
          <p14:tracePt t="36232" x="5340350" y="2705100"/>
          <p14:tracePt t="36248" x="5334000" y="2736850"/>
          <p14:tracePt t="36265" x="5327650" y="2781300"/>
          <p14:tracePt t="36281" x="5321300" y="2806700"/>
          <p14:tracePt t="36298" x="5308600" y="2889250"/>
          <p14:tracePt t="36315" x="5308600" y="2927350"/>
          <p14:tracePt t="36331" x="5314950" y="2952750"/>
          <p14:tracePt t="36348" x="5321300" y="2965450"/>
          <p14:tracePt t="36365" x="5327650" y="2978150"/>
          <p14:tracePt t="36382" x="5334000" y="2990850"/>
          <p14:tracePt t="36398" x="5353050" y="3003550"/>
          <p14:tracePt t="36415" x="5403850" y="3054350"/>
          <p14:tracePt t="36431" x="5461000" y="3092450"/>
          <p14:tracePt t="36448" x="5575300" y="3162300"/>
          <p14:tracePt t="36465" x="5638800" y="3187700"/>
          <p14:tracePt t="36482" x="5664200" y="3194050"/>
          <p14:tracePt t="36499" x="5791200" y="3232150"/>
          <p14:tracePt t="36515" x="5886450" y="3257550"/>
          <p14:tracePt t="36532" x="5962650" y="3289300"/>
          <p14:tracePt t="36549" x="6096000" y="3321050"/>
          <p14:tracePt t="36565" x="6483350" y="3416300"/>
          <p14:tracePt t="36582" x="6692900" y="3441700"/>
          <p14:tracePt t="36599" x="6864350" y="3441700"/>
          <p14:tracePt t="36615" x="7004050" y="3441700"/>
          <p14:tracePt t="36632" x="7124700" y="3441700"/>
          <p14:tracePt t="36649" x="7277100" y="3441700"/>
          <p14:tracePt t="36665" x="7550150" y="3441700"/>
          <p14:tracePt t="36683" x="7620000" y="3454400"/>
          <p14:tracePt t="36699" x="7778750" y="3435350"/>
          <p14:tracePt t="36716" x="7842250" y="3409950"/>
          <p14:tracePt t="36732" x="7918450" y="3371850"/>
          <p14:tracePt t="36749" x="7962900" y="3340100"/>
          <p14:tracePt t="36766" x="8007350" y="3302000"/>
          <p14:tracePt t="36782" x="8045450" y="3270250"/>
          <p14:tracePt t="36799" x="8070850" y="3232150"/>
          <p14:tracePt t="36816" x="8096250" y="3194050"/>
          <p14:tracePt t="36832" x="8108950" y="3155950"/>
          <p14:tracePt t="36849" x="8121650" y="3124200"/>
          <p14:tracePt t="36866" x="8121650" y="3086100"/>
          <p14:tracePt t="36882" x="8128000" y="3060700"/>
          <p14:tracePt t="36882" x="8128000" y="2971800"/>
          <p14:tracePt t="36900" x="8128000" y="2940050"/>
          <p14:tracePt t="36916" x="8128000" y="2895600"/>
          <p14:tracePt t="36933" x="8102600" y="2851150"/>
          <p14:tracePt t="36949" x="8070850" y="2813050"/>
          <p14:tracePt t="36966" x="8001000" y="2755900"/>
          <p14:tracePt t="36983" x="7874000" y="2679700"/>
          <p14:tracePt t="36999" x="7791450" y="2622550"/>
          <p14:tracePt t="37016" x="7696200" y="2584450"/>
          <p14:tracePt t="37033" x="7620000" y="2552700"/>
          <p14:tracePt t="37050" x="7575550" y="2546350"/>
          <p14:tracePt t="37066" x="7499350" y="2520950"/>
          <p14:tracePt t="37083" x="7442200" y="2514600"/>
          <p14:tracePt t="37083" x="7073900" y="2419350"/>
          <p14:tracePt t="37101" x="6838950" y="2362200"/>
          <p14:tracePt t="37116" x="6616700" y="2330450"/>
          <p14:tracePt t="37133" x="6445250" y="2311400"/>
          <p14:tracePt t="37149" x="6311900" y="2305050"/>
          <p14:tracePt t="37166" x="6242050" y="2292350"/>
          <p14:tracePt t="37183" x="6159500" y="2292350"/>
          <p14:tracePt t="37200" x="6121400" y="2292350"/>
          <p14:tracePt t="37216" x="6070600" y="2298700"/>
          <p14:tracePt t="37233" x="6019800" y="2305050"/>
          <p14:tracePt t="37250" x="5956300" y="2330450"/>
          <p14:tracePt t="37266" x="5905500" y="2343150"/>
          <p14:tracePt t="37283" x="5854700" y="2362200"/>
          <p14:tracePt t="37300" x="5816600" y="2387600"/>
          <p14:tracePt t="37316" x="5810250" y="2406650"/>
          <p14:tracePt t="37333" x="5791200" y="2438400"/>
          <p14:tracePt t="37350" x="5778500" y="2476500"/>
          <p14:tracePt t="37367" x="5765800" y="2546350"/>
          <p14:tracePt t="37383" x="5746750" y="2628900"/>
          <p14:tracePt t="37400" x="5734050" y="2781300"/>
          <p14:tracePt t="37416" x="5734050" y="2857500"/>
          <p14:tracePt t="37433" x="5734050" y="2914650"/>
          <p14:tracePt t="37449" x="5753100" y="2971800"/>
          <p14:tracePt t="37466" x="5765800" y="3028950"/>
          <p14:tracePt t="37483" x="5778500" y="3048000"/>
          <p14:tracePt t="37483" x="5803900" y="3086100"/>
          <p14:tracePt t="37500" x="5854700" y="3136900"/>
          <p14:tracePt t="37516" x="5918200" y="3168650"/>
          <p14:tracePt t="37532" x="5988050" y="3213100"/>
          <p14:tracePt t="37550" x="6140450" y="3270250"/>
          <p14:tracePt t="37568" x="6229350" y="3295650"/>
          <p14:tracePt t="37584" x="6369050" y="3333750"/>
          <p14:tracePt t="37600" x="6521450" y="3365500"/>
          <p14:tracePt t="37617" x="6864350" y="3384550"/>
          <p14:tracePt t="37634" x="7073900" y="3378200"/>
          <p14:tracePt t="37650" x="7226300" y="3365500"/>
          <p14:tracePt t="37667" x="7435850" y="3314700"/>
          <p14:tracePt t="37684" x="7613650" y="3244850"/>
          <p14:tracePt t="37700" x="7791450" y="3168650"/>
          <p14:tracePt t="37717" x="7829550" y="3136900"/>
          <p14:tracePt t="37734" x="7848600" y="3117850"/>
          <p14:tracePt t="37751" x="7899400" y="3073400"/>
          <p14:tracePt t="37767" x="7937500" y="3028950"/>
          <p14:tracePt t="37784" x="7975600" y="2952750"/>
          <p14:tracePt t="37801" x="8001000" y="2889250"/>
          <p14:tracePt t="37817" x="8020050" y="2832100"/>
          <p14:tracePt t="37834" x="8020050" y="2781300"/>
          <p14:tracePt t="37851" x="8026400" y="2705100"/>
          <p14:tracePt t="37868" x="8026400" y="2660650"/>
          <p14:tracePt t="37886" x="8026400" y="2609850"/>
          <p14:tracePt t="37901" x="8013700" y="2571750"/>
          <p14:tracePt t="37918" x="7975600" y="2527300"/>
          <p14:tracePt t="37934" x="7912100" y="2463800"/>
          <p14:tracePt t="37951" x="7696200" y="2368550"/>
          <p14:tracePt t="37967" x="7505700" y="2292350"/>
          <p14:tracePt t="37984" x="7321550" y="2228850"/>
          <p14:tracePt t="38001" x="6997700" y="2165350"/>
          <p14:tracePt t="38018" x="6680200" y="2114550"/>
          <p14:tracePt t="38034" x="6464300" y="2082800"/>
          <p14:tracePt t="38051" x="6153150" y="2076450"/>
          <p14:tracePt t="38068" x="6108700" y="2076450"/>
          <p14:tracePt t="38084" x="6070600" y="2076450"/>
          <p14:tracePt t="38101" x="6019800" y="2095500"/>
          <p14:tracePt t="38117" x="5956300" y="2133600"/>
          <p14:tracePt t="38134" x="5880100" y="2178050"/>
          <p14:tracePt t="38151" x="5753100" y="2286000"/>
          <p14:tracePt t="38168" x="5689600" y="2368550"/>
          <p14:tracePt t="38185" x="5645150" y="2451100"/>
          <p14:tracePt t="38201" x="5613400" y="2527300"/>
          <p14:tracePt t="38218" x="5594350" y="2616200"/>
          <p14:tracePt t="38234" x="5600700" y="2692400"/>
          <p14:tracePt t="38234" x="5613400" y="2730500"/>
          <p14:tracePt t="38252" x="5689600" y="2851150"/>
          <p14:tracePt t="38268" x="5734050" y="2914650"/>
          <p14:tracePt t="38285" x="5816600" y="2990850"/>
          <p14:tracePt t="38303" x="5861050" y="3016250"/>
          <p14:tracePt t="38318" x="5873750" y="3016250"/>
          <p14:tracePt t="38364" x="5886450" y="3022600"/>
          <p14:tracePt t="38372" x="5905500" y="3028950"/>
          <p14:tracePt t="38385" x="5911850" y="3028950"/>
          <p14:tracePt t="38388" x="6032500" y="3060700"/>
          <p14:tracePt t="38402" x="6261100" y="3117850"/>
          <p14:tracePt t="38418" x="6470650" y="3181350"/>
          <p14:tracePt t="38435" x="6705600" y="3206750"/>
          <p14:tracePt t="38452" x="6737350" y="3213100"/>
          <p14:tracePt t="38468" x="6756400" y="3213100"/>
          <p14:tracePt t="38508" x="6762750" y="3213100"/>
          <p14:tracePt t="38510" x="6769100" y="3213100"/>
          <p14:tracePt t="38518" x="6781800" y="3213100"/>
          <p14:tracePt t="38535" x="6800850" y="3206750"/>
          <p14:tracePt t="38552" x="6838950" y="3200400"/>
          <p14:tracePt t="38568" x="6858000" y="3187700"/>
          <p14:tracePt t="38585" x="6870700" y="3187700"/>
          <p14:tracePt t="38764" x="6864350" y="3194050"/>
          <p14:tracePt t="38796" x="6851650" y="3200400"/>
          <p14:tracePt t="38819" x="6845300" y="3206750"/>
          <p14:tracePt t="38836" x="6832600" y="3213100"/>
          <p14:tracePt t="38852" x="6819900" y="3219450"/>
          <p14:tracePt t="38867" x="6813550" y="3219450"/>
          <p14:tracePt t="38883" x="6807200" y="3225800"/>
          <p14:tracePt t="38892" x="6800850" y="3232150"/>
          <p14:tracePt t="38932" x="6794500" y="3238500"/>
          <p14:tracePt t="38938" x="6781800" y="3238500"/>
          <p14:tracePt t="38952" x="6775450" y="3244850"/>
          <p14:tracePt t="38953" x="6756400" y="3257550"/>
          <p14:tracePt t="38969" x="6724650" y="3276600"/>
          <p14:tracePt t="38987" x="6699250" y="3282950"/>
          <p14:tracePt t="39003" x="6673850" y="3302000"/>
          <p14:tracePt t="39019" x="6610350" y="3333750"/>
          <p14:tracePt t="39036" x="6502400" y="3384550"/>
          <p14:tracePt t="39053" x="6356350" y="3448050"/>
          <p14:tracePt t="39069" x="6267450" y="3473450"/>
          <p14:tracePt t="39086" x="5949950" y="3581400"/>
          <p14:tracePt t="39103" x="5905500" y="3600450"/>
          <p14:tracePt t="39119" x="5892800" y="3606800"/>
          <p14:tracePt t="39136" x="5867400" y="3619500"/>
          <p14:tracePt t="39153" x="5842000" y="3625850"/>
          <p14:tracePt t="39169" x="5759450" y="3644900"/>
          <p14:tracePt t="39186" x="5626100" y="3676650"/>
          <p14:tracePt t="39203" x="5403850" y="3727450"/>
          <p14:tracePt t="39220" x="5283200" y="3752850"/>
          <p14:tracePt t="39236" x="5003800" y="3771900"/>
          <p14:tracePt t="39253" x="4851400" y="3778250"/>
          <p14:tracePt t="39270" x="4756150" y="3778250"/>
          <p14:tracePt t="39286" x="4337050" y="3790950"/>
          <p14:tracePt t="39304" x="4140200" y="3803650"/>
          <p14:tracePt t="39320" x="3968750" y="3810000"/>
          <p14:tracePt t="39336" x="3835400" y="3810000"/>
          <p14:tracePt t="39354" x="3441700" y="3790950"/>
          <p14:tracePt t="39370" x="3213100" y="3771900"/>
          <p14:tracePt t="39387" x="2959100" y="3752850"/>
          <p14:tracePt t="39403" x="2628900" y="3765550"/>
          <p14:tracePt t="39420" x="2419350" y="3771900"/>
          <p14:tracePt t="39437" x="2260600" y="3759200"/>
          <p14:tracePt t="39453" x="2139950" y="3759200"/>
          <p14:tracePt t="39470" x="1987550" y="3740150"/>
          <p14:tracePt t="39486" x="1803400" y="3714750"/>
          <p14:tracePt t="39503" x="1714500" y="3695700"/>
          <p14:tracePt t="39520" x="1657350" y="3689350"/>
          <p14:tracePt t="39537" x="1619250" y="3683000"/>
          <p14:tracePt t="39553" x="1581150" y="3676650"/>
          <p14:tracePt t="39570" x="1555750" y="3670300"/>
          <p14:tracePt t="39587" x="1485900" y="3638550"/>
          <p14:tracePt t="39604" x="1403350" y="3619500"/>
          <p14:tracePt t="39620" x="1320800" y="3600450"/>
          <p14:tracePt t="39637" x="1257300" y="3594100"/>
          <p14:tracePt t="39653" x="1250950" y="3587750"/>
          <p14:tracePt t="39670" x="1244600" y="3587750"/>
          <p14:tracePt t="39755" x="1244600" y="3581400"/>
          <p14:tracePt t="39779" x="1250950" y="3581400"/>
          <p14:tracePt t="39787" x="1270000" y="3549650"/>
          <p14:tracePt t="39795" x="1289050" y="3543300"/>
          <p14:tracePt t="39803" x="1327150" y="3511550"/>
          <p14:tracePt t="39820" x="1346200" y="3498850"/>
          <p14:tracePt t="39821" x="1371600" y="3473450"/>
          <p14:tracePt t="39837" x="1384300" y="3460750"/>
          <p14:tracePt t="39854" x="1422400" y="3454400"/>
          <p14:tracePt t="39870" x="1428750" y="3454400"/>
          <p14:tracePt t="39887" x="1447800" y="3454400"/>
          <p14:tracePt t="39904" x="1479550" y="3448050"/>
          <p14:tracePt t="39921" x="1524000" y="3441700"/>
          <p14:tracePt t="39921" x="1549400" y="3441700"/>
          <p14:tracePt t="39939" x="1593850" y="3435350"/>
          <p14:tracePt t="39954" x="1606550" y="3429000"/>
          <p14:tracePt t="39971" x="1631950" y="3429000"/>
          <p14:tracePt t="40108" x="1631950" y="3435350"/>
          <p14:tracePt t="40323" x="1638300" y="3435350"/>
          <p14:tracePt t="40331" x="1651000" y="3441700"/>
          <p14:tracePt t="40340" x="1670050" y="3448050"/>
          <p14:tracePt t="40347" x="1676400" y="3454400"/>
          <p14:tracePt t="40355" x="1714500" y="3479800"/>
          <p14:tracePt t="40372" x="1739900" y="3505200"/>
          <p14:tracePt t="40388" x="1803400" y="3536950"/>
          <p14:tracePt t="40405" x="1962150" y="3632200"/>
          <p14:tracePt t="40421" x="2025650" y="3689350"/>
          <p14:tracePt t="40439" x="2044700" y="3727450"/>
          <p14:tracePt t="40455" x="2082800" y="3778250"/>
          <p14:tracePt t="40472" x="2139950" y="3841750"/>
          <p14:tracePt t="40488" x="2190750" y="3898900"/>
          <p14:tracePt t="40505" x="2228850" y="3930650"/>
          <p14:tracePt t="40522" x="2266950" y="3943350"/>
          <p14:tracePt t="40539" x="2273300" y="3943350"/>
          <p14:tracePt t="40555" x="2317750" y="3943350"/>
          <p14:tracePt t="40572" x="2349500" y="3943350"/>
          <p14:tracePt t="40588" x="2387600" y="3937000"/>
          <p14:tracePt t="40605" x="2400300" y="3937000"/>
          <p14:tracePt t="40622" x="2419350" y="3917950"/>
          <p14:tracePt t="40638" x="2457450" y="3892550"/>
          <p14:tracePt t="40655" x="2514600" y="3854450"/>
          <p14:tracePt t="40672" x="2603500" y="3790950"/>
          <p14:tracePt t="40689" x="2622550" y="3752850"/>
          <p14:tracePt t="40705" x="2635250" y="3727450"/>
          <p14:tracePt t="40722" x="2635250" y="3721100"/>
          <p14:tracePt t="40771" x="2635250" y="3714750"/>
          <p14:tracePt t="40804" x="2628900" y="3714750"/>
          <p14:tracePt t="40806" x="2622550" y="3714750"/>
          <p14:tracePt t="40868" x="2622550" y="3702050"/>
          <p14:tracePt t="40891" x="2622550" y="3689350"/>
          <p14:tracePt t="40907" x="2635250" y="3683000"/>
          <p14:tracePt t="40915" x="2635250" y="3676650"/>
          <p14:tracePt t="40923" x="2641600" y="3670300"/>
          <p14:tracePt t="40947" x="2647950" y="3657600"/>
          <p14:tracePt t="40988" x="2647950" y="3644900"/>
          <p14:tracePt t="41011" x="2654300" y="3619500"/>
          <p14:tracePt t="41019" x="2654300" y="3606800"/>
          <p14:tracePt t="41036" x="2660650" y="3594100"/>
          <p14:tracePt t="41044" x="2660650" y="3581400"/>
          <p14:tracePt t="41056" x="2660650" y="3575050"/>
          <p14:tracePt t="41056" x="2667000" y="3568700"/>
          <p14:tracePt t="41073" x="2667000" y="3562350"/>
          <p14:tracePt t="41116" x="2667000" y="3556000"/>
          <p14:tracePt t="41132" x="2673350" y="3549650"/>
          <p14:tracePt t="41156" x="2673350" y="3543300"/>
          <p14:tracePt t="41307" x="2679700" y="3543300"/>
          <p14:tracePt t="41316" x="2711450" y="3581400"/>
          <p14:tracePt t="41323" x="2749550" y="3606800"/>
          <p14:tracePt t="41324" x="2921000" y="3746500"/>
          <p14:tracePt t="41340" x="3098800" y="3848100"/>
          <p14:tracePt t="41356" x="3257550" y="3930650"/>
          <p14:tracePt t="41373" x="3365500" y="3975100"/>
          <p14:tracePt t="41390" x="3473450" y="4032250"/>
          <p14:tracePt t="41407" x="3613150" y="4121150"/>
          <p14:tracePt t="41423" x="3771900" y="4191000"/>
          <p14:tracePt t="41440" x="3867150" y="4222750"/>
          <p14:tracePt t="41457" x="3886200" y="4229100"/>
          <p14:tracePt t="41595" x="3879850" y="4229100"/>
          <p14:tracePt t="41616" x="3873500" y="4229100"/>
          <p14:tracePt t="41635" x="3860800" y="4229100"/>
          <p14:tracePt t="41644" x="3854450" y="4229100"/>
          <p14:tracePt t="41650" x="3835400" y="4222750"/>
          <p14:tracePt t="41657" x="3816350" y="4210050"/>
          <p14:tracePt t="41673" x="3797300" y="4197350"/>
          <p14:tracePt t="41690" x="3759200" y="4184650"/>
          <p14:tracePt t="41707" x="3702050" y="4165600"/>
          <p14:tracePt t="41724" x="3619500" y="4146550"/>
          <p14:tracePt t="41741" x="3536950" y="4114800"/>
          <p14:tracePt t="41757" x="3467100" y="4095750"/>
          <p14:tracePt t="41774" x="3454400" y="4095750"/>
          <p14:tracePt t="41790" x="3448050" y="4095750"/>
          <p14:tracePt t="41836" x="3441700" y="4095750"/>
          <p14:tracePt t="41852" x="3435350" y="4095750"/>
          <p14:tracePt t="41964" x="3429000" y="4095750"/>
          <p14:tracePt t="42379" x="3435350" y="4089400"/>
          <p14:tracePt t="42392" x="3441700" y="4089400"/>
          <p14:tracePt t="42400" x="3467100" y="4083050"/>
          <p14:tracePt t="42408" x="3486150" y="4076700"/>
          <p14:tracePt t="42426" x="3505200" y="4076700"/>
          <p14:tracePt t="42441" x="3549650" y="4076700"/>
          <p14:tracePt t="42458" x="3606800" y="4076700"/>
          <p14:tracePt t="42458" x="3670300" y="4076700"/>
          <p14:tracePt t="42476" x="3784600" y="4095750"/>
          <p14:tracePt t="42492" x="3835400" y="4102100"/>
          <p14:tracePt t="42508" x="3917950" y="4114800"/>
          <p14:tracePt t="42579" x="3924300" y="4114800"/>
          <p14:tracePt t="42595" x="3937000" y="4114800"/>
          <p14:tracePt t="42617" x="3943350" y="4114800"/>
          <p14:tracePt t="42617" x="3949700" y="4114800"/>
          <p14:tracePt t="42624" x="3956050" y="4114800"/>
          <p14:tracePt t="42641" x="3968750" y="4114800"/>
          <p14:tracePt t="42657" x="3981450" y="4114800"/>
          <p14:tracePt t="42674" x="3987800" y="4114800"/>
          <p14:tracePt t="42691" x="4000500" y="4114800"/>
          <p14:tracePt t="42708" x="4070350" y="4114800"/>
          <p14:tracePt t="42725" x="4222750" y="4114800"/>
          <p14:tracePt t="42742" x="4279900" y="4108450"/>
          <p14:tracePt t="42759" x="4305300" y="4108450"/>
          <p14:tracePt t="42775" x="4330700" y="4102100"/>
          <p14:tracePt t="42792" x="4349750" y="4102100"/>
          <p14:tracePt t="42809" x="4375150" y="4102100"/>
          <p14:tracePt t="42825" x="4394200" y="4102100"/>
          <p14:tracePt t="42842" x="4425950" y="4095750"/>
          <p14:tracePt t="42859" x="4445000" y="4095750"/>
          <p14:tracePt t="42876" x="4451350" y="4095750"/>
          <p14:tracePt t="42915" x="4464050" y="4095750"/>
          <p14:tracePt t="42925" x="4470400" y="4089400"/>
          <p14:tracePt t="42931" x="4502150" y="4089400"/>
          <p14:tracePt t="42943" x="4559300" y="4089400"/>
          <p14:tracePt t="42959" x="4622800" y="4089400"/>
          <p14:tracePt t="42976" x="4692650" y="4089400"/>
          <p14:tracePt t="42993" x="4737100" y="4089400"/>
          <p14:tracePt t="43009" x="4775200" y="4089400"/>
          <p14:tracePt t="43027" x="4787900" y="4089400"/>
          <p14:tracePt t="43043" x="4806950" y="4089400"/>
          <p14:tracePt t="43059" x="4876800" y="4089400"/>
          <p14:tracePt t="43076" x="4978400" y="4102100"/>
          <p14:tracePt t="43093" x="5054600" y="4102100"/>
          <p14:tracePt t="43109" x="5175250" y="4114800"/>
          <p14:tracePt t="43126" x="5226050" y="4121150"/>
          <p14:tracePt t="43142" x="5257800" y="4121150"/>
          <p14:tracePt t="43159" x="5308600" y="4127500"/>
          <p14:tracePt t="43176" x="5435600" y="4133850"/>
          <p14:tracePt t="43193" x="5524500" y="4140200"/>
          <p14:tracePt t="43209" x="5651500" y="4146550"/>
          <p14:tracePt t="43226" x="5784850" y="4159250"/>
          <p14:tracePt t="43243" x="6051550" y="4165600"/>
          <p14:tracePt t="43260" x="6140450" y="4152900"/>
          <p14:tracePt t="43276" x="6197600" y="4146550"/>
          <p14:tracePt t="43293" x="6216650" y="4146550"/>
          <p14:tracePt t="43309" x="6311900" y="4146550"/>
          <p14:tracePt t="43326" x="6388100" y="4146550"/>
          <p14:tracePt t="43343" x="6457950" y="4146550"/>
          <p14:tracePt t="43360" x="6527800" y="4140200"/>
          <p14:tracePt t="43376" x="6572250" y="4140200"/>
          <p14:tracePt t="43393" x="6616700" y="4133850"/>
          <p14:tracePt t="43410" x="6629400" y="4133850"/>
          <p14:tracePt t="43427" x="6642100" y="4133850"/>
          <p14:tracePt t="43443" x="6654800" y="4133850"/>
          <p14:tracePt t="43579" x="6648450" y="4140200"/>
          <p14:tracePt t="43587" x="6591300" y="4159250"/>
          <p14:tracePt t="43595" x="6565900" y="4171950"/>
          <p14:tracePt t="43603" x="6508750" y="4184650"/>
          <p14:tracePt t="43610" x="6305550" y="4210050"/>
          <p14:tracePt t="43627" x="5797550" y="4254500"/>
          <p14:tracePt t="43644" x="5257800" y="4267200"/>
          <p14:tracePt t="43660" x="4591050" y="4241800"/>
          <p14:tracePt t="43677" x="3810000" y="4178300"/>
          <p14:tracePt t="43694" x="3079750" y="4127500"/>
          <p14:tracePt t="43710" x="2895600" y="4127500"/>
          <p14:tracePt t="43744" x="2838450" y="4127500"/>
          <p14:tracePt t="43827" x="2832100" y="4127500"/>
          <p14:tracePt t="43859" x="2819400" y="4127500"/>
          <p14:tracePt t="43867" x="2806700" y="4127500"/>
          <p14:tracePt t="43876" x="2794000" y="4127500"/>
          <p14:tracePt t="43894" x="2781300" y="4127500"/>
          <p14:tracePt t="43894" x="2762250" y="4127500"/>
          <p14:tracePt t="43910" x="2743200" y="4133850"/>
          <p14:tracePt t="43927" x="2736850" y="4133850"/>
          <p14:tracePt t="43944" x="2724150" y="4133850"/>
          <p14:tracePt t="43994" x="2717800" y="4133850"/>
          <p14:tracePt t="44003" x="2711450" y="4133850"/>
          <p14:tracePt t="44019" x="2698750" y="4133850"/>
          <p14:tracePt t="44027" x="2686050" y="4140200"/>
          <p14:tracePt t="44028" x="2673350" y="4140200"/>
          <p14:tracePt t="44044" x="2660650" y="4146550"/>
          <p14:tracePt t="44062" x="2647950" y="4152900"/>
          <p14:tracePt t="44099" x="2635250" y="4152900"/>
          <p14:tracePt t="44107" x="2628900" y="4152900"/>
          <p14:tracePt t="44111" x="2597150" y="4165600"/>
          <p14:tracePt t="44128" x="2565400" y="4178300"/>
          <p14:tracePt t="44145" x="2520950" y="4197350"/>
          <p14:tracePt t="44161" x="2482850" y="4210050"/>
          <p14:tracePt t="44178" x="2425700" y="4222750"/>
          <p14:tracePt t="44194" x="2393950" y="4229100"/>
          <p14:tracePt t="44211" x="2374900" y="4235450"/>
          <p14:tracePt t="44228" x="2362200" y="4235450"/>
          <p14:tracePt t="44244" x="2330450" y="4241800"/>
          <p14:tracePt t="44261" x="2292350" y="4248150"/>
          <p14:tracePt t="44278" x="2254250" y="4254500"/>
          <p14:tracePt t="44294" x="2247900" y="4254500"/>
          <p14:tracePt t="44311" x="2235200" y="4260850"/>
          <p14:tracePt t="44763" x="2235200" y="4267200"/>
          <p14:tracePt t="44859" x="2235200" y="4273550"/>
          <p14:tracePt t="44875" x="2241550" y="4279900"/>
          <p14:tracePt t="44891" x="2247900" y="4292600"/>
          <p14:tracePt t="44891" x="2247900" y="4305300"/>
          <p14:tracePt t="44907" x="2247900" y="4318000"/>
          <p14:tracePt t="44923" x="2247900" y="4330700"/>
          <p14:tracePt t="44938" x="2247900" y="4337050"/>
          <p14:tracePt t="44938" x="2235200" y="4349750"/>
          <p14:tracePt t="44945" x="2222500" y="4362450"/>
          <p14:tracePt t="44987" x="2216150" y="4362450"/>
          <p14:tracePt t="45059" x="2209800" y="4368800"/>
          <p14:tracePt t="45083" x="2203450" y="4368800"/>
          <p14:tracePt t="45187" x="2203450" y="4362450"/>
          <p14:tracePt t="45195" x="2216150" y="4349750"/>
          <p14:tracePt t="45205" x="2222500" y="4343400"/>
          <p14:tracePt t="45212" x="2222500" y="4330700"/>
          <p14:tracePt t="45323" x="2203450" y="4337050"/>
          <p14:tracePt t="45331" x="2171700" y="4349750"/>
          <p14:tracePt t="45340" x="2159000" y="4362450"/>
          <p14:tracePt t="45347" x="2120900" y="4368800"/>
          <p14:tracePt t="45363" x="2025650" y="4406900"/>
          <p14:tracePt t="45380" x="1949450" y="4438650"/>
          <p14:tracePt t="45396" x="1873250" y="4470400"/>
          <p14:tracePt t="45413" x="1828800" y="4489450"/>
          <p14:tracePt t="45498" x="1816100" y="4495800"/>
          <p14:tracePt t="45522" x="1803400" y="4502150"/>
          <p14:tracePt t="45522" x="1797050" y="4502150"/>
          <p14:tracePt t="45538" x="1797050" y="4508500"/>
          <p14:tracePt t="45546" x="1790700" y="4508500"/>
          <p14:tracePt t="45570" x="1784350" y="4508500"/>
          <p14:tracePt t="45642" x="1778000" y="4514850"/>
          <p14:tracePt t="45650" x="1771650" y="4521200"/>
          <p14:tracePt t="45683" x="1765300" y="4527550"/>
          <p14:tracePt t="45698" x="1758950" y="4527550"/>
          <p14:tracePt t="45730" x="1752600" y="4533900"/>
          <p14:tracePt t="45738" x="1733550" y="4540250"/>
          <p14:tracePt t="45754" x="1727200" y="4540250"/>
          <p14:tracePt t="45762" x="1708150" y="4552950"/>
          <p14:tracePt t="45786" x="1701800" y="4552950"/>
          <p14:tracePt t="45994" x="1701800" y="4559300"/>
          <p14:tracePt t="46011" x="1708150" y="4565650"/>
          <p14:tracePt t="46029" x="1720850" y="4578350"/>
          <p14:tracePt t="46030" x="1733550" y="4584700"/>
          <p14:tracePt t="46074" x="1739900" y="4591050"/>
          <p14:tracePt t="46090" x="1746250" y="4591050"/>
          <p14:tracePt t="46098" x="1752600" y="4591050"/>
          <p14:tracePt t="46138" x="1758950" y="4597400"/>
          <p14:tracePt t="46170" x="1765300" y="4597400"/>
          <p14:tracePt t="46210" x="1771650" y="4597400"/>
          <p14:tracePt t="46218" x="1778000" y="4603750"/>
          <p14:tracePt t="46234" x="1784350" y="4603750"/>
          <p14:tracePt t="46241" x="1790700" y="4603750"/>
          <p14:tracePt t="46274" x="1797050" y="4603750"/>
          <p14:tracePt t="46346" x="1803400" y="4603750"/>
          <p14:tracePt t="46426" x="1809750" y="4603750"/>
          <p14:tracePt t="46439" x="1822450" y="4603750"/>
          <p14:tracePt t="46439" x="1828800" y="4603750"/>
          <p14:tracePt t="46447" x="1847850" y="4603750"/>
          <p14:tracePt t="46464" x="1860550" y="4603750"/>
          <p14:tracePt t="46530" x="1866900" y="4603750"/>
          <p14:tracePt t="46554" x="1873250" y="4603750"/>
          <p14:tracePt t="46562" x="1898650" y="4591050"/>
          <p14:tracePt t="46562" x="1905000" y="4578350"/>
          <p14:tracePt t="46586" x="1917700" y="4578350"/>
          <p14:tracePt t="46597" x="1930400" y="4565650"/>
          <p14:tracePt t="46682" x="1936750" y="4565650"/>
          <p14:tracePt t="46786" x="1943100" y="4565650"/>
          <p14:tracePt t="46794" x="1949450" y="4565650"/>
          <p14:tracePt t="46797" x="1962150" y="4565650"/>
          <p14:tracePt t="46814" x="1974850" y="4559300"/>
          <p14:tracePt t="46815" x="1993900" y="4559300"/>
          <p14:tracePt t="46831" x="2019300" y="4559300"/>
          <p14:tracePt t="46847" x="2032000" y="4559300"/>
          <p14:tracePt t="46882" x="2044700" y="4559300"/>
          <p14:tracePt t="46906" x="2051050" y="4559300"/>
          <p14:tracePt t="46924" x="2063750" y="4559300"/>
          <p14:tracePt t="46931" x="2076450" y="4559300"/>
          <p14:tracePt t="46932" x="2089150" y="4559300"/>
          <p14:tracePt t="46948" x="2095500" y="4559300"/>
          <p14:tracePt t="46964" x="2101850" y="4559300"/>
          <p14:tracePt t="46981" x="2108200" y="4559300"/>
          <p14:tracePt t="46998" x="2114550" y="4559300"/>
          <p14:tracePt t="47014" x="2120900" y="4559300"/>
          <p14:tracePt t="47031" x="2139950" y="4559300"/>
          <p14:tracePt t="47049" x="2152650" y="4559300"/>
          <p14:tracePt t="47066" x="2159000" y="4559300"/>
          <p14:tracePt t="47081" x="2171700" y="4559300"/>
          <p14:tracePt t="47218" x="2178050" y="4559300"/>
          <p14:tracePt t="47283" x="2184400" y="4559300"/>
          <p14:tracePt t="47299" x="2203450" y="4559300"/>
          <p14:tracePt t="47315" x="2209800" y="4559300"/>
          <p14:tracePt t="47323" x="2216150" y="4559300"/>
          <p14:tracePt t="47331" x="2235200" y="4559300"/>
          <p14:tracePt t="47342" x="2260600" y="4559300"/>
          <p14:tracePt t="47349" x="2286000" y="4565650"/>
          <p14:tracePt t="47366" x="2311400" y="4565650"/>
          <p14:tracePt t="47383" x="2336800" y="4565650"/>
          <p14:tracePt t="47400" x="2374900" y="4565650"/>
          <p14:tracePt t="47416" x="2393950" y="4565650"/>
          <p14:tracePt t="47433" x="2476500" y="4578350"/>
          <p14:tracePt t="47450" x="2520950" y="4591050"/>
          <p14:tracePt t="47466" x="2597150" y="4591050"/>
          <p14:tracePt t="47484" x="2622550" y="4591050"/>
          <p14:tracePt t="47500" x="2628900" y="4591050"/>
          <p14:tracePt t="47539" x="2641600" y="4591050"/>
          <p14:tracePt t="47571" x="2647950" y="4597400"/>
          <p14:tracePt t="47603" x="2660650" y="4597400"/>
          <p14:tracePt t="47643" x="2667000" y="4603750"/>
          <p14:tracePt t="47660" x="2673350" y="4603750"/>
          <p14:tracePt t="47675" x="2686050" y="4603750"/>
          <p14:tracePt t="47683" x="2692400" y="4603750"/>
          <p14:tracePt t="47699" x="2698750" y="4610100"/>
          <p14:tracePt t="47716" x="2749550" y="4610100"/>
          <p14:tracePt t="47717" x="2794000" y="4616450"/>
          <p14:tracePt t="47733" x="2870200" y="4622800"/>
          <p14:tracePt t="47750" x="2914650" y="4622800"/>
          <p14:tracePt t="47766" x="2971800" y="4629150"/>
          <p14:tracePt t="47782" x="3016250" y="4635500"/>
          <p14:tracePt t="47800" x="3155950" y="4648200"/>
          <p14:tracePt t="47816" x="3225800" y="4654550"/>
          <p14:tracePt t="47834" x="3263900" y="4654550"/>
          <p14:tracePt t="47850" x="3270250" y="4654550"/>
          <p14:tracePt t="47923" x="3282950" y="4654550"/>
          <p14:tracePt t="47955" x="3289300" y="4654550"/>
          <p14:tracePt t="47987" x="3295650" y="4654550"/>
          <p14:tracePt t="48035" x="3295650" y="4660900"/>
          <p14:tracePt t="48302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1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2200" y="4892319"/>
            <a:ext cx="6477000" cy="191339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/>
            <a:tailEnd/>
          </a:ln>
        </p:spPr>
      </p:pic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Cross Section </a:t>
            </a:r>
            <a:r>
              <a:rPr lang="en-US" dirty="0" smtClean="0"/>
              <a:t>Values and Limits</a:t>
            </a:r>
            <a:endParaRPr lang="en-US" dirty="0"/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41910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</a:t>
            </a:r>
            <a:r>
              <a:rPr lang="en-US" dirty="0" smtClean="0"/>
              <a:t>eaction </a:t>
            </a:r>
            <a:r>
              <a:rPr lang="en-US" dirty="0"/>
              <a:t>cross section of </a:t>
            </a:r>
            <a:r>
              <a:rPr lang="en-US" dirty="0" smtClean="0">
                <a:sym typeface="Symbol" pitchFamily="18" charset="2"/>
              </a:rPr>
              <a:t>R</a:t>
            </a:r>
            <a:r>
              <a:rPr lang="en-US" baseline="30000" dirty="0" smtClean="0">
                <a:sym typeface="Symbol" pitchFamily="18" charset="2"/>
              </a:rPr>
              <a:t>2</a:t>
            </a:r>
            <a:r>
              <a:rPr lang="en-US" dirty="0" smtClean="0">
                <a:sym typeface="Symbol" pitchFamily="18" charset="2"/>
              </a:rPr>
              <a:t> is approximated at high </a:t>
            </a:r>
            <a:r>
              <a:rPr lang="en-US" dirty="0">
                <a:sym typeface="Symbol" pitchFamily="18" charset="2"/>
              </a:rPr>
              <a:t>energies</a:t>
            </a:r>
          </a:p>
          <a:p>
            <a:pPr marL="742950" lvl="1" indent="-285750"/>
            <a:r>
              <a:rPr lang="en-US" dirty="0" smtClean="0"/>
              <a:t>Wave </a:t>
            </a:r>
            <a:r>
              <a:rPr lang="en-US" dirty="0"/>
              <a:t>nature of incident particle causes upper limit of reaction cross </a:t>
            </a:r>
            <a:r>
              <a:rPr lang="en-US" dirty="0" smtClean="0"/>
              <a:t>section to include </a:t>
            </a:r>
            <a:r>
              <a:rPr lang="en-US" dirty="0"/>
              <a:t>de </a:t>
            </a:r>
            <a:r>
              <a:rPr lang="en-US" dirty="0" smtClean="0"/>
              <a:t>Broglie wavelength</a:t>
            </a:r>
          </a:p>
          <a:p>
            <a:pPr marL="1200150" lvl="2" indent="-285750"/>
            <a:r>
              <a:rPr lang="en-US" dirty="0" smtClean="0"/>
              <a:t>So cross section can be larger than area due to incoming particle wavelength</a:t>
            </a:r>
          </a:p>
          <a:p>
            <a:pPr marL="1200150" lvl="2" indent="-285750"/>
            <a:r>
              <a:rPr lang="en-US" dirty="0" smtClean="0"/>
              <a:t>Expressed as an increase in R, quantum in nature</a:t>
            </a:r>
            <a:endParaRPr lang="en-US" dirty="0"/>
          </a:p>
          <a:p>
            <a:pPr marL="742950" lvl="1" indent="-285750"/>
            <a:endParaRPr lang="en-US" dirty="0" smtClean="0"/>
          </a:p>
          <a:p>
            <a:pPr marL="742950" lvl="1" indent="-285750"/>
            <a:endParaRPr lang="en-US" dirty="0"/>
          </a:p>
          <a:p>
            <a:r>
              <a:rPr lang="en-US" dirty="0"/>
              <a:t>Collision between neutron and target </a:t>
            </a:r>
            <a:r>
              <a:rPr lang="en-US" dirty="0" smtClean="0"/>
              <a:t>nucleus characterized </a:t>
            </a:r>
            <a:r>
              <a:rPr lang="en-US" dirty="0"/>
              <a:t>by distance of closest </a:t>
            </a:r>
            <a:r>
              <a:rPr lang="en-US" dirty="0" smtClean="0"/>
              <a:t>approach</a:t>
            </a:r>
            <a:endParaRPr lang="en-US" dirty="0"/>
          </a:p>
          <a:p>
            <a:pPr marL="742950" lvl="1" indent="-285750"/>
            <a:r>
              <a:rPr lang="en-US" dirty="0" smtClean="0"/>
              <a:t>B is impact </a:t>
            </a:r>
            <a:r>
              <a:rPr lang="en-US" dirty="0"/>
              <a:t>parameter</a:t>
            </a:r>
          </a:p>
          <a:p>
            <a:pPr marL="742950" lvl="1" indent="-285750"/>
            <a:endParaRPr lang="en-US" dirty="0"/>
          </a:p>
          <a:p>
            <a:endParaRPr lang="en-US" dirty="0"/>
          </a:p>
        </p:txBody>
      </p:sp>
      <p:graphicFrame>
        <p:nvGraphicFramePr>
          <p:cNvPr id="20070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7691263"/>
              </p:ext>
            </p:extLst>
          </p:nvPr>
        </p:nvGraphicFramePr>
        <p:xfrm>
          <a:off x="3124200" y="3048000"/>
          <a:ext cx="2616200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7226" name="Equation" r:id="rId8" imgW="939600" imgH="228600" progId="Equation.3">
                  <p:embed/>
                </p:oleObj>
              </mc:Choice>
              <mc:Fallback>
                <p:oleObj name="Equation" r:id="rId8" imgW="939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048000"/>
                        <a:ext cx="2616200" cy="636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Arrow Connector 2"/>
          <p:cNvCxnSpPr/>
          <p:nvPr/>
        </p:nvCxnSpPr>
        <p:spPr bwMode="auto">
          <a:xfrm>
            <a:off x="3962400" y="1295400"/>
            <a:ext cx="914400" cy="1905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51932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613"/>
    </mc:Choice>
    <mc:Fallback xmlns="">
      <p:transition spd="slow" advTm="84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886" x="2686050" y="1416050"/>
          <p14:tracePt t="23973" x="2692400" y="1416050"/>
          <p14:tracePt t="23981" x="2711450" y="1416050"/>
          <p14:tracePt t="23991" x="2730500" y="1416050"/>
          <p14:tracePt t="23999" x="2774950" y="1416050"/>
          <p14:tracePt t="24015" x="2832100" y="1416050"/>
          <p14:tracePt t="24033" x="2940050" y="1416050"/>
          <p14:tracePt t="24049" x="3035300" y="1403350"/>
          <p14:tracePt t="24066" x="3276600" y="1377950"/>
          <p14:tracePt t="24082" x="3397250" y="1377950"/>
          <p14:tracePt t="24099" x="3517900" y="1377950"/>
          <p14:tracePt t="24116" x="3638550" y="1377950"/>
          <p14:tracePt t="24132" x="3765550" y="1384300"/>
          <p14:tracePt t="24149" x="3816350" y="1384300"/>
          <p14:tracePt t="24166" x="3829050" y="1390650"/>
          <p14:tracePt t="24221" x="3835400" y="1390650"/>
          <p14:tracePt t="24237" x="3854450" y="1390650"/>
          <p14:tracePt t="24245" x="3860800" y="1390650"/>
          <p14:tracePt t="24249" x="3892550" y="1384300"/>
          <p14:tracePt t="24267" x="3924300" y="1377950"/>
          <p14:tracePt t="24283" x="3937000" y="1377950"/>
          <p14:tracePt t="24299" x="3949700" y="1377950"/>
          <p14:tracePt t="24316" x="3962400" y="1377950"/>
          <p14:tracePt t="24333" x="4032250" y="1365250"/>
          <p14:tracePt t="24349" x="4108450" y="1352550"/>
          <p14:tracePt t="24366" x="4159250" y="1327150"/>
          <p14:tracePt t="24383" x="4197350" y="1295400"/>
          <p14:tracePt t="24400" x="4210050" y="1282700"/>
          <p14:tracePt t="24416" x="4216400" y="1263650"/>
          <p14:tracePt t="24433" x="4229100" y="1219200"/>
          <p14:tracePt t="24449" x="4235450" y="1181100"/>
          <p14:tracePt t="24466" x="4241800" y="1155700"/>
          <p14:tracePt t="24483" x="4248150" y="1123950"/>
          <p14:tracePt t="24500" x="4260850" y="1092200"/>
          <p14:tracePt t="24518" x="4260850" y="1073150"/>
          <p14:tracePt t="24533" x="4273550" y="1054100"/>
          <p14:tracePt t="24549" x="4273550" y="1041400"/>
          <p14:tracePt t="24566" x="4279900" y="1022350"/>
          <p14:tracePt t="24583" x="4279900" y="1003300"/>
          <p14:tracePt t="24600" x="4279900" y="996950"/>
          <p14:tracePt t="24616" x="4279900" y="977900"/>
          <p14:tracePt t="24633" x="4273550" y="958850"/>
          <p14:tracePt t="24669" x="4273550" y="946150"/>
          <p14:tracePt t="24669" x="4267200" y="946150"/>
          <p14:tracePt t="24683" x="4254500" y="939800"/>
          <p14:tracePt t="24700" x="4229100" y="933450"/>
          <p14:tracePt t="24716" x="4197350" y="933450"/>
          <p14:tracePt t="24733" x="4152900" y="939800"/>
          <p14:tracePt t="24750" x="4051300" y="977900"/>
          <p14:tracePt t="24767" x="3949700" y="996950"/>
          <p14:tracePt t="24783" x="3829050" y="1009650"/>
          <p14:tracePt t="24800" x="3727450" y="1016000"/>
          <p14:tracePt t="24817" x="3657600" y="1028700"/>
          <p14:tracePt t="24834" x="3644900" y="1028700"/>
          <p14:tracePt t="24893" x="3644900" y="1035050"/>
          <p14:tracePt t="24901" x="3632200" y="1047750"/>
          <p14:tracePt t="24909" x="3632200" y="1054100"/>
          <p14:tracePt t="24917" x="3632200" y="1073150"/>
          <p14:tracePt t="24926" x="3632200" y="1085850"/>
          <p14:tracePt t="24934" x="3632200" y="1104900"/>
          <p14:tracePt t="24950" x="3663950" y="1143000"/>
          <p14:tracePt t="24967" x="3670300" y="1155700"/>
          <p14:tracePt t="24983" x="3689350" y="1181100"/>
          <p14:tracePt t="25000" x="3702050" y="1193800"/>
          <p14:tracePt t="25017" x="3721100" y="1200150"/>
          <p14:tracePt t="25034" x="3746500" y="1219200"/>
          <p14:tracePt t="25050" x="3790950" y="1225550"/>
          <p14:tracePt t="25067" x="3810000" y="1225550"/>
          <p14:tracePt t="25084" x="3841750" y="1231900"/>
          <p14:tracePt t="25101" x="3860800" y="1238250"/>
          <p14:tracePt t="25117" x="3879850" y="1238250"/>
          <p14:tracePt t="25134" x="3898900" y="1244600"/>
          <p14:tracePt t="25150" x="3943350" y="1250950"/>
          <p14:tracePt t="25167" x="3968750" y="1250950"/>
          <p14:tracePt t="25184" x="4013200" y="1250950"/>
          <p14:tracePt t="25201" x="4057650" y="1250950"/>
          <p14:tracePt t="25217" x="4140200" y="1244600"/>
          <p14:tracePt t="25234" x="4184650" y="1231900"/>
          <p14:tracePt t="25251" x="4203700" y="1212850"/>
          <p14:tracePt t="25267" x="4210050" y="1174750"/>
          <p14:tracePt t="25285" x="4222750" y="1104900"/>
          <p14:tracePt t="25301" x="4222750" y="1073150"/>
          <p14:tracePt t="25318" x="4222750" y="1054100"/>
          <p14:tracePt t="25334" x="4222750" y="1035050"/>
          <p14:tracePt t="25351" x="4222750" y="1028700"/>
          <p14:tracePt t="25389" x="4222750" y="1016000"/>
          <p14:tracePt t="25413" x="4210050" y="1016000"/>
          <p14:tracePt t="25429" x="4203700" y="1016000"/>
          <p14:tracePt t="25461" x="4197350" y="1016000"/>
          <p14:tracePt t="25469" x="4184650" y="1016000"/>
          <p14:tracePt t="25477" x="4178300" y="1016000"/>
          <p14:tracePt t="25485" x="4133850" y="1028700"/>
          <p14:tracePt t="25501" x="4121150" y="1035050"/>
          <p14:tracePt t="25502" x="4070350" y="1047750"/>
          <p14:tracePt t="25518" x="4032250" y="1066800"/>
          <p14:tracePt t="25535" x="4000500" y="1085850"/>
          <p14:tracePt t="25551" x="3962400" y="1149350"/>
          <p14:tracePt t="25568" x="3956050" y="1162050"/>
          <p14:tracePt t="25585" x="3943350" y="1174750"/>
          <p14:tracePt t="25602" x="3937000" y="1181100"/>
          <p14:tracePt t="25618" x="3937000" y="1193800"/>
          <p14:tracePt t="25635" x="3937000" y="1206500"/>
          <p14:tracePt t="25651" x="3937000" y="1225550"/>
          <p14:tracePt t="25668" x="3937000" y="1276350"/>
          <p14:tracePt t="25685" x="3937000" y="1289050"/>
          <p14:tracePt t="25702" x="3943350" y="1301750"/>
          <p14:tracePt t="25718" x="3962400" y="1314450"/>
          <p14:tracePt t="25735" x="3975100" y="1327150"/>
          <p14:tracePt t="25751" x="4025900" y="1333500"/>
          <p14:tracePt t="25769" x="4095750" y="1333500"/>
          <p14:tracePt t="25785" x="4127500" y="1314450"/>
          <p14:tracePt t="25802" x="4159250" y="1295400"/>
          <p14:tracePt t="25818" x="4178300" y="1263650"/>
          <p14:tracePt t="25835" x="4197350" y="1238250"/>
          <p14:tracePt t="25852" x="4210050" y="1225550"/>
          <p14:tracePt t="25852" x="4216400" y="1225550"/>
          <p14:tracePt t="25869" x="4216400" y="1200150"/>
          <p14:tracePt t="25885" x="4222750" y="1174750"/>
          <p14:tracePt t="25902" x="4229100" y="1155700"/>
          <p14:tracePt t="25918" x="4229100" y="1130300"/>
          <p14:tracePt t="25935" x="4222750" y="1085850"/>
          <p14:tracePt t="25952" x="4210050" y="1060450"/>
          <p14:tracePt t="25969" x="4197350" y="1041400"/>
          <p14:tracePt t="25985" x="4191000" y="1028700"/>
          <p14:tracePt t="26002" x="4165600" y="1009650"/>
          <p14:tracePt t="26019" x="4140200" y="1003300"/>
          <p14:tracePt t="26035" x="4114800" y="996950"/>
          <p14:tracePt t="26052" x="4044950" y="990600"/>
          <p14:tracePt t="26069" x="3987800" y="990600"/>
          <p14:tracePt t="26085" x="3898900" y="1003300"/>
          <p14:tracePt t="26102" x="3816350" y="1022350"/>
          <p14:tracePt t="26119" x="3670300" y="1073150"/>
          <p14:tracePt t="26136" x="3606800" y="1092200"/>
          <p14:tracePt t="26152" x="3587750" y="1111250"/>
          <p14:tracePt t="26169" x="3568700" y="1136650"/>
          <p14:tracePt t="26186" x="3568700" y="1155700"/>
          <p14:tracePt t="26203" x="3568700" y="1181100"/>
          <p14:tracePt t="26219" x="3587750" y="1219200"/>
          <p14:tracePt t="26236" x="3606800" y="1238250"/>
          <p14:tracePt t="26252" x="3638550" y="1263650"/>
          <p14:tracePt t="26269" x="3702050" y="1295400"/>
          <p14:tracePt t="26286" x="3759200" y="1308100"/>
          <p14:tracePt t="26302" x="3841750" y="1314450"/>
          <p14:tracePt t="26319" x="3937000" y="1314450"/>
          <p14:tracePt t="26336" x="3994150" y="1314450"/>
          <p14:tracePt t="26353" x="4057650" y="1289050"/>
          <p14:tracePt t="26369" x="4102100" y="1282700"/>
          <p14:tracePt t="26386" x="4165600" y="1244600"/>
          <p14:tracePt t="26403" x="4254500" y="1193800"/>
          <p14:tracePt t="26419" x="4279900" y="1168400"/>
          <p14:tracePt t="26436" x="4298950" y="1117600"/>
          <p14:tracePt t="26453" x="4298950" y="1079500"/>
          <p14:tracePt t="26470" x="4298950" y="1060450"/>
          <p14:tracePt t="26486" x="4273550" y="1022350"/>
          <p14:tracePt t="26503" x="4241800" y="984250"/>
          <p14:tracePt t="26519" x="4216400" y="958850"/>
          <p14:tracePt t="26536" x="4197350" y="939800"/>
          <p14:tracePt t="26553" x="4127500" y="901700"/>
          <p14:tracePt t="26570" x="4064000" y="882650"/>
          <p14:tracePt t="26586" x="3956050" y="838200"/>
          <p14:tracePt t="26603" x="3854450" y="825500"/>
          <p14:tracePt t="26620" x="3619500" y="812800"/>
          <p14:tracePt t="26637" x="3536950" y="831850"/>
          <p14:tracePt t="26653" x="3479800" y="876300"/>
          <p14:tracePt t="26670" x="3409950" y="927100"/>
          <p14:tracePt t="26686" x="3371850" y="965200"/>
          <p14:tracePt t="26703" x="3333750" y="1028700"/>
          <p14:tracePt t="26720" x="3327400" y="1073150"/>
          <p14:tracePt t="26737" x="3327400" y="1098550"/>
          <p14:tracePt t="26753" x="3346450" y="1168400"/>
          <p14:tracePt t="26770" x="3378200" y="1219200"/>
          <p14:tracePt t="26787" x="3416300" y="1270000"/>
          <p14:tracePt t="26803" x="3492500" y="1320800"/>
          <p14:tracePt t="26820" x="3594100" y="1352550"/>
          <p14:tracePt t="26837" x="3651250" y="1358900"/>
          <p14:tracePt t="26853" x="3733800" y="1371600"/>
          <p14:tracePt t="26870" x="3797300" y="1371600"/>
          <p14:tracePt t="26887" x="3956050" y="1371600"/>
          <p14:tracePt t="26904" x="4032250" y="1358900"/>
          <p14:tracePt t="26920" x="4114800" y="1339850"/>
          <p14:tracePt t="26937" x="4152900" y="1327150"/>
          <p14:tracePt t="26953" x="4254500" y="1231900"/>
          <p14:tracePt t="26971" x="4292600" y="1181100"/>
          <p14:tracePt t="26987" x="4298950" y="1155700"/>
          <p14:tracePt t="27004" x="4298950" y="1136650"/>
          <p14:tracePt t="27020" x="4305300" y="1098550"/>
          <p14:tracePt t="27037" x="4305300" y="1060450"/>
          <p14:tracePt t="27054" x="4305300" y="1028700"/>
          <p14:tracePt t="27071" x="4298950" y="1009650"/>
          <p14:tracePt t="27087" x="4279900" y="996950"/>
          <p14:tracePt t="27104" x="4254500" y="965200"/>
          <p14:tracePt t="27120" x="4229100" y="952500"/>
          <p14:tracePt t="27137" x="4203700" y="952500"/>
          <p14:tracePt t="27154" x="4076700" y="933450"/>
          <p14:tracePt t="27171" x="4019550" y="927100"/>
          <p14:tracePt t="27187" x="3962400" y="933450"/>
          <p14:tracePt t="27204" x="3892550" y="965200"/>
          <p14:tracePt t="27221" x="3803650" y="1016000"/>
          <p14:tracePt t="27237" x="3676650" y="1098550"/>
          <p14:tracePt t="27254" x="3600450" y="1149350"/>
          <p14:tracePt t="27271" x="3530600" y="1187450"/>
          <p14:tracePt t="27288" x="3498850" y="1212850"/>
          <p14:tracePt t="27304" x="3492500" y="1244600"/>
          <p14:tracePt t="27321" x="3505200" y="1301750"/>
          <p14:tracePt t="27337" x="3511550" y="1314450"/>
          <p14:tracePt t="27354" x="3575050" y="1384300"/>
          <p14:tracePt t="27371" x="3600450" y="1422400"/>
          <p14:tracePt t="27387" x="3670300" y="1447800"/>
          <p14:tracePt t="27405" x="3733800" y="1485900"/>
          <p14:tracePt t="27421" x="3810000" y="1504950"/>
          <p14:tracePt t="27438" x="3968750" y="1517650"/>
          <p14:tracePt t="27454" x="4083050" y="1511300"/>
          <p14:tracePt t="27471" x="4165600" y="1504950"/>
          <p14:tracePt t="27488" x="4248150" y="1485900"/>
          <p14:tracePt t="27505" x="4394200" y="1428750"/>
          <p14:tracePt t="27521" x="4457700" y="1397000"/>
          <p14:tracePt t="27538" x="4470400" y="1390650"/>
          <p14:tracePt t="27554" x="4483100" y="1371600"/>
          <p14:tracePt t="27571" x="4489450" y="1352550"/>
          <p14:tracePt t="27588" x="4489450" y="1346200"/>
          <p14:tracePt t="27605" x="4483100" y="1308100"/>
          <p14:tracePt t="27621" x="4470400" y="1295400"/>
          <p14:tracePt t="27638" x="4457700" y="1257300"/>
          <p14:tracePt t="27655" x="4445000" y="1225550"/>
          <p14:tracePt t="27671" x="4425950" y="1206500"/>
          <p14:tracePt t="27688" x="4381500" y="1174750"/>
          <p14:tracePt t="27705" x="4375150" y="1162050"/>
          <p14:tracePt t="27721" x="4349750" y="1149350"/>
          <p14:tracePt t="27738" x="4330700" y="1149350"/>
          <p14:tracePt t="27755" x="4298950" y="1130300"/>
          <p14:tracePt t="27772" x="4279900" y="1123950"/>
          <p14:tracePt t="27772" x="4267200" y="1123950"/>
          <p14:tracePt t="27789" x="4241800" y="1111250"/>
          <p14:tracePt t="27805" x="4235450" y="1111250"/>
          <p14:tracePt t="27822" x="4222750" y="1111250"/>
          <p14:tracePt t="27822" x="0" y="0"/>
        </p14:tracePtLst>
        <p14:tracePtLst>
          <p14:tracePt t="42124" x="3968750" y="1149350"/>
          <p14:tracePt t="42245" x="3968750" y="1162050"/>
          <p14:tracePt t="42278" x="3968750" y="1168400"/>
          <p14:tracePt t="42286" x="3968750" y="1181100"/>
          <p14:tracePt t="42286" x="3975100" y="1187450"/>
          <p14:tracePt t="42297" x="3975100" y="1193800"/>
          <p14:tracePt t="42314" x="3981450" y="1225550"/>
          <p14:tracePt t="42331" x="3981450" y="1244600"/>
          <p14:tracePt t="42347" x="3981450" y="1257300"/>
          <p14:tracePt t="42364" x="3981450" y="1270000"/>
          <p14:tracePt t="42381" x="3987800" y="1270000"/>
          <p14:tracePt t="42477" x="3987800" y="1276350"/>
          <p14:tracePt t="42493" x="3987800" y="1282700"/>
          <p14:tracePt t="42605" x="3975100" y="1257300"/>
          <p14:tracePt t="42614" x="3968750" y="1231900"/>
          <p14:tracePt t="42614" x="3956050" y="1225550"/>
          <p14:tracePt t="42631" x="3937000" y="1206500"/>
          <p14:tracePt t="42632" x="3911600" y="1187450"/>
          <p14:tracePt t="42648" x="3892550" y="1168400"/>
          <p14:tracePt t="42665" x="3879850" y="1168400"/>
          <p14:tracePt t="42682" x="3860800" y="1168400"/>
          <p14:tracePt t="42698" x="3848100" y="1168400"/>
          <p14:tracePt t="42715" x="3829050" y="1168400"/>
          <p14:tracePt t="42731" x="3778250" y="1168400"/>
          <p14:tracePt t="42748" x="3733800" y="1174750"/>
          <p14:tracePt t="42765" x="3702050" y="1174750"/>
          <p14:tracePt t="42782" x="3689350" y="1181100"/>
          <p14:tracePt t="42877" x="3695700" y="1181100"/>
          <p14:tracePt t="42882" x="3721100" y="1181100"/>
          <p14:tracePt t="42898" x="3752850" y="1181100"/>
          <p14:tracePt t="42899" x="3987800" y="1212850"/>
          <p14:tracePt t="42915" x="4152900" y="1231900"/>
          <p14:tracePt t="42932" x="4260850" y="1238250"/>
          <p14:tracePt t="42948" x="4298950" y="1238250"/>
          <p14:tracePt t="42965" x="4305300" y="1244600"/>
          <p14:tracePt t="43045" x="4305300" y="1250950"/>
          <p14:tracePt t="43058" x="4298950" y="1257300"/>
          <p14:tracePt t="43093" x="4292600" y="1257300"/>
          <p14:tracePt t="43101" x="4279900" y="1257300"/>
          <p14:tracePt t="43109" x="4267200" y="1257300"/>
          <p14:tracePt t="43115" x="4254500" y="1263650"/>
          <p14:tracePt t="43131" x="4241800" y="1263650"/>
          <p14:tracePt t="43148" x="4229100" y="1263650"/>
          <p14:tracePt t="43166" x="4222750" y="1276350"/>
          <p14:tracePt t="43182" x="4210050" y="1289050"/>
          <p14:tracePt t="43199" x="4191000" y="1314450"/>
          <p14:tracePt t="43216" x="4178300" y="1346200"/>
          <p14:tracePt t="43232" x="4178300" y="1422400"/>
          <p14:tracePt t="43249" x="4178300" y="1530350"/>
          <p14:tracePt t="43266" x="4197350" y="1746250"/>
          <p14:tracePt t="43282" x="4216400" y="1974850"/>
          <p14:tracePt t="43299" x="4286250" y="2311400"/>
          <p14:tracePt t="43316" x="4368800" y="2597150"/>
          <p14:tracePt t="43332" x="4413250" y="2755900"/>
          <p14:tracePt t="43349" x="4457700" y="2927350"/>
          <p14:tracePt t="43366" x="4464050" y="2971800"/>
          <p14:tracePt t="43383" x="4470400" y="3016250"/>
          <p14:tracePt t="43399" x="4470400" y="3067050"/>
          <p14:tracePt t="43416" x="4470400" y="3136900"/>
          <p14:tracePt t="43432" x="4464050" y="3194050"/>
          <p14:tracePt t="43449" x="4457700" y="3263900"/>
          <p14:tracePt t="43466" x="4451350" y="3397250"/>
          <p14:tracePt t="43483" x="4445000" y="3448050"/>
          <p14:tracePt t="43499" x="4445000" y="3467100"/>
          <p14:tracePt t="43517" x="4438650" y="3524250"/>
          <p14:tracePt t="43533" x="4419600" y="3600450"/>
          <p14:tracePt t="43550" x="4406900" y="3663950"/>
          <p14:tracePt t="43566" x="4387850" y="3733800"/>
          <p14:tracePt t="43583" x="4375150" y="3784600"/>
          <p14:tracePt t="43599" x="4368800" y="3790950"/>
          <p14:tracePt t="43616" x="4362450" y="3797300"/>
          <p14:tracePt t="43633" x="4362450" y="3803650"/>
          <p14:tracePt t="43725" x="4356100" y="3803650"/>
          <p14:tracePt t="43733" x="4343400" y="3803650"/>
          <p14:tracePt t="43757" x="4330700" y="3797300"/>
          <p14:tracePt t="43765" x="4305300" y="3784600"/>
          <p14:tracePt t="43773" x="4273550" y="3752850"/>
          <p14:tracePt t="43783" x="4241800" y="3708400"/>
          <p14:tracePt t="43800" x="4191000" y="3651250"/>
          <p14:tracePt t="43817" x="4171950" y="3625850"/>
          <p14:tracePt t="43833" x="4165600" y="3613150"/>
          <p14:tracePt t="44061" x="4165600" y="3606800"/>
          <p14:tracePt t="44101" x="4165600" y="3600450"/>
          <p14:tracePt t="44110" x="4165600" y="3594100"/>
          <p14:tracePt t="44149" x="4171950" y="3594100"/>
          <p14:tracePt t="44159" x="4178300" y="3581400"/>
          <p14:tracePt t="44160" x="4184650" y="3581400"/>
          <p14:tracePt t="44167" x="4210050" y="3562350"/>
          <p14:tracePt t="44184" x="4248150" y="3556000"/>
          <p14:tracePt t="44200" x="4305300" y="3556000"/>
          <p14:tracePt t="44217" x="4362450" y="3556000"/>
          <p14:tracePt t="44234" x="4400550" y="3556000"/>
          <p14:tracePt t="44251" x="4438650" y="3556000"/>
          <p14:tracePt t="44267" x="4476750" y="3549650"/>
          <p14:tracePt t="44284" x="4483100" y="3543300"/>
          <p14:tracePt t="44349" x="4489450" y="3543300"/>
          <p14:tracePt t="44353" x="4495800" y="3543300"/>
          <p14:tracePt t="44381" x="4495800" y="3536950"/>
          <p14:tracePt t="44413" x="4502150" y="3524250"/>
          <p14:tracePt t="44445" x="4514850" y="3524250"/>
          <p14:tracePt t="44469" x="4527550" y="3517900"/>
          <p14:tracePt t="44477" x="4533900" y="3511550"/>
          <p14:tracePt t="44494" x="4533900" y="3505200"/>
          <p14:tracePt t="44501" x="4540250" y="3505200"/>
          <p14:tracePt t="44502" x="4552950" y="3498850"/>
          <p14:tracePt t="44518" x="4559300" y="3498850"/>
          <p14:tracePt t="44535" x="4578350" y="3498850"/>
          <p14:tracePt t="44551" x="4584700" y="3492500"/>
          <p14:tracePt t="44568" x="4603750" y="3479800"/>
          <p14:tracePt t="44606" x="4610100" y="3473450"/>
          <p14:tracePt t="44669" x="4616450" y="3473450"/>
          <p14:tracePt t="44694" x="4629150" y="3460750"/>
          <p14:tracePt t="44797" x="4635500" y="3460750"/>
          <p14:tracePt t="44821" x="4641850" y="3460750"/>
          <p14:tracePt t="44877" x="4667250" y="3460750"/>
          <p14:tracePt t="44884" x="4686300" y="3460750"/>
          <p14:tracePt t="44894" x="4705350" y="3460750"/>
          <p14:tracePt t="44902" x="4711700" y="3460750"/>
          <p14:tracePt t="44918" x="4718050" y="3460750"/>
          <p14:tracePt t="44965" x="4724400" y="3460750"/>
          <p14:tracePt t="44973" x="4730750" y="3460750"/>
          <p14:tracePt t="44981" x="4749800" y="3467100"/>
          <p14:tracePt t="44985" x="4775200" y="3486150"/>
          <p14:tracePt t="45002" x="4806950" y="3486150"/>
          <p14:tracePt t="45018" x="4845050" y="3498850"/>
          <p14:tracePt t="45035" x="4857750" y="3498850"/>
          <p14:tracePt t="45052" x="4870450" y="3498850"/>
          <p14:tracePt t="45069" x="4889500" y="3498850"/>
          <p14:tracePt t="45069" x="4902200" y="3498850"/>
          <p14:tracePt t="45085" x="4914900" y="3498850"/>
          <p14:tracePt t="45102" x="4927600" y="3498850"/>
          <p14:tracePt t="45119" x="4940300" y="3492500"/>
          <p14:tracePt t="45135" x="4953000" y="3492500"/>
          <p14:tracePt t="45152" x="4959350" y="3486150"/>
          <p14:tracePt t="45169" x="4965700" y="3486150"/>
          <p14:tracePt t="45185" x="4972050" y="3486150"/>
          <p14:tracePt t="45202" x="4991100" y="3479800"/>
          <p14:tracePt t="45237" x="4997450" y="3479800"/>
          <p14:tracePt t="45238" x="5003800" y="3479800"/>
          <p14:tracePt t="45252" x="5016500" y="3479800"/>
          <p14:tracePt t="45397" x="5016500" y="3473450"/>
          <p14:tracePt t="45405" x="5029200" y="3473450"/>
          <p14:tracePt t="45413" x="5041900" y="3473450"/>
          <p14:tracePt t="45421" x="5073650" y="3473450"/>
          <p14:tracePt t="45422" x="5086350" y="3467100"/>
          <p14:tracePt t="45436" x="5105400" y="3454400"/>
          <p14:tracePt t="45453" x="5118100" y="3448050"/>
          <p14:tracePt t="45469" x="5124450" y="3435350"/>
          <p14:tracePt t="45486" x="5124450" y="3429000"/>
          <p14:tracePt t="45502" x="5130800" y="3429000"/>
          <p14:tracePt t="45519" x="5130800" y="3422650"/>
          <p14:tracePt t="45605" x="5137150" y="3422650"/>
          <p14:tracePt t="45613" x="5149850" y="3422650"/>
          <p14:tracePt t="45622" x="5168900" y="3422650"/>
          <p14:tracePt t="45622" x="5175250" y="3422650"/>
          <p14:tracePt t="45636" x="5187950" y="3429000"/>
          <p14:tracePt t="45653" x="5226050" y="3435350"/>
          <p14:tracePt t="45670" x="5238750" y="3435350"/>
          <p14:tracePt t="45686" x="5257800" y="3441700"/>
          <p14:tracePt t="45703" x="5295900" y="3448050"/>
          <p14:tracePt t="45973" x="5302250" y="3448050"/>
          <p14:tracePt t="45981" x="5314950" y="3460750"/>
          <p14:tracePt t="45989" x="5321300" y="3467100"/>
          <p14:tracePt t="45990" x="5327650" y="3467100"/>
          <p14:tracePt t="46005" x="5353050" y="3486150"/>
          <p14:tracePt t="46020" x="5365750" y="3505200"/>
          <p14:tracePt t="46037" x="5391150" y="3524250"/>
          <p14:tracePt t="46054" x="5391150" y="3530600"/>
          <p14:tracePt t="46070" x="5403850" y="3543300"/>
          <p14:tracePt t="46087" x="5403850" y="3556000"/>
          <p14:tracePt t="46104" x="5410200" y="3575050"/>
          <p14:tracePt t="46120" x="5422900" y="3581400"/>
          <p14:tracePt t="46229" x="5429250" y="3581400"/>
          <p14:tracePt t="46245" x="5441950" y="3575050"/>
          <p14:tracePt t="46253" x="5461000" y="3556000"/>
          <p14:tracePt t="46277" x="5473700" y="3530600"/>
          <p14:tracePt t="46285" x="5480050" y="3517900"/>
          <p14:tracePt t="46291" x="5480050" y="3441700"/>
          <p14:tracePt t="46304" x="5486400" y="3384550"/>
          <p14:tracePt t="46321" x="5486400" y="3321050"/>
          <p14:tracePt t="46337" x="5480050" y="3263900"/>
          <p14:tracePt t="46354" x="5473700" y="3238500"/>
          <p14:tracePt t="46371" x="5467350" y="3232150"/>
          <p14:tracePt t="46445" x="5461000" y="3225800"/>
          <p14:tracePt t="46453" x="5454650" y="3232150"/>
          <p14:tracePt t="46477" x="5448300" y="3244850"/>
          <p14:tracePt t="46485" x="5435600" y="3263900"/>
          <p14:tracePt t="46487" x="5435600" y="3270250"/>
          <p14:tracePt t="46504" x="5435600" y="3282950"/>
          <p14:tracePt t="46541" x="5435600" y="3295650"/>
          <p14:tracePt t="46549" x="5448300" y="3308350"/>
          <p14:tracePt t="46557" x="5461000" y="3333750"/>
          <p14:tracePt t="46571" x="5492750" y="3416300"/>
          <p14:tracePt t="46588" x="5530850" y="3505200"/>
          <p14:tracePt t="46604" x="5568950" y="3575050"/>
          <p14:tracePt t="46621" x="5613400" y="3689350"/>
          <p14:tracePt t="46638" x="5619750" y="3708400"/>
          <p14:tracePt t="46654" x="5626100" y="3708400"/>
          <p14:tracePt t="46990" x="0" y="0"/>
        </p14:tracePtLst>
        <p14:tracePtLst>
          <p14:tracePt t="71159" x="3105150" y="5156200"/>
          <p14:tracePt t="71189" x="3111500" y="5156200"/>
          <p14:tracePt t="71205" x="3117850" y="5156200"/>
          <p14:tracePt t="71237" x="3124200" y="5156200"/>
          <p14:tracePt t="71245" x="3143250" y="5162550"/>
          <p14:tracePt t="71245" x="3143250" y="5168900"/>
          <p14:tracePt t="71269" x="3149600" y="5175250"/>
          <p14:tracePt t="71277" x="3155950" y="5175250"/>
          <p14:tracePt t="71301" x="3162300" y="5175250"/>
          <p14:tracePt t="71325" x="3168650" y="5175250"/>
          <p14:tracePt t="71341" x="3181350" y="5175250"/>
          <p14:tracePt t="71349" x="3194050" y="5181600"/>
          <p14:tracePt t="71365" x="3200400" y="5181600"/>
          <p14:tracePt t="71365" x="3213100" y="5181600"/>
          <p14:tracePt t="71379" x="3225800" y="5181600"/>
          <p14:tracePt t="71396" x="3263900" y="5181600"/>
          <p14:tracePt t="71396" x="3302000" y="5194300"/>
          <p14:tracePt t="71413" x="3397250" y="5194300"/>
          <p14:tracePt t="71429" x="3517900" y="5194300"/>
          <p14:tracePt t="71446" x="3670300" y="5219700"/>
          <p14:tracePt t="71463" x="3860800" y="5232400"/>
          <p14:tracePt t="71479" x="4083050" y="5251450"/>
          <p14:tracePt t="71496" x="4121150" y="5257800"/>
          <p14:tracePt t="71573" x="4114800" y="5257800"/>
          <p14:tracePt t="71605" x="4102100" y="5251450"/>
          <p14:tracePt t="71645" x="4102100" y="5245100"/>
          <p14:tracePt t="71717" x="4114800" y="5232400"/>
          <p14:tracePt t="71725" x="4127500" y="5232400"/>
          <p14:tracePt t="71741" x="4178300" y="5226050"/>
          <p14:tracePt t="71749" x="4222750" y="5219700"/>
          <p14:tracePt t="71749" x="4260850" y="5213350"/>
          <p14:tracePt t="71763" x="4330700" y="5213350"/>
          <p14:tracePt t="71763" x="4387850" y="5213350"/>
          <p14:tracePt t="71781" x="4552950" y="5194300"/>
          <p14:tracePt t="71797" x="4591050" y="5194300"/>
          <p14:tracePt t="71813" x="4603750" y="5187950"/>
          <p14:tracePt t="71830" x="4610100" y="5187950"/>
          <p14:tracePt t="71847" x="4641850" y="5181600"/>
          <p14:tracePt t="71863" x="4699000" y="5175250"/>
          <p14:tracePt t="71880" x="4775200" y="5168900"/>
          <p14:tracePt t="71897" x="4972050" y="5162550"/>
          <p14:tracePt t="71914" x="5035550" y="5162550"/>
          <p14:tracePt t="71930" x="5118100" y="5156200"/>
          <p14:tracePt t="71947" x="5194300" y="5156200"/>
          <p14:tracePt t="71963" x="5314950" y="5162550"/>
          <p14:tracePt t="71980" x="5962650" y="5232400"/>
          <p14:tracePt t="71997" x="6197600" y="5264150"/>
          <p14:tracePt t="72014" x="6413500" y="5289550"/>
          <p14:tracePt t="72030" x="6515100" y="5302250"/>
          <p14:tracePt t="72047" x="6578600" y="5308600"/>
          <p14:tracePt t="72064" x="6610350" y="5314950"/>
          <p14:tracePt t="72080" x="6623050" y="5314950"/>
          <p14:tracePt t="72097" x="6661150" y="5327650"/>
          <p14:tracePt t="72114" x="6686550" y="5346700"/>
          <p14:tracePt t="72130" x="6750050" y="5353050"/>
          <p14:tracePt t="72147" x="6794500" y="5365750"/>
          <p14:tracePt t="72164" x="6832600" y="5365750"/>
          <p14:tracePt t="72180" x="6858000" y="5365750"/>
          <p14:tracePt t="72221" x="6870700" y="5372100"/>
          <p14:tracePt t="72245" x="6870700" y="5378450"/>
          <p14:tracePt t="72293" x="6826250" y="5384800"/>
          <p14:tracePt t="72301" x="6800850" y="5391150"/>
          <p14:tracePt t="72309" x="6743700" y="5403850"/>
          <p14:tracePt t="72309" x="6731000" y="5410200"/>
          <p14:tracePt t="72333" x="6711950" y="5422900"/>
          <p14:tracePt t="72333" x="6692900" y="5429250"/>
          <p14:tracePt t="72347" x="6642100" y="5461000"/>
          <p14:tracePt t="72364" x="6629400" y="5486400"/>
          <p14:tracePt t="72381" x="6629400" y="5505450"/>
          <p14:tracePt t="72398" x="6623050" y="5524500"/>
          <p14:tracePt t="72414" x="6616700" y="5549900"/>
          <p14:tracePt t="72431" x="6610350" y="5556250"/>
          <p14:tracePt t="72448" x="6610350" y="5568950"/>
          <p14:tracePt t="72464" x="6597650" y="5568950"/>
          <p14:tracePt t="72589" x="6597650" y="5537200"/>
          <p14:tracePt t="72597" x="6597650" y="5511800"/>
          <p14:tracePt t="72605" x="6597650" y="5473700"/>
          <p14:tracePt t="72615" x="6591300" y="5416550"/>
          <p14:tracePt t="72631" x="6591300" y="5372100"/>
          <p14:tracePt t="72648" x="6591300" y="5308600"/>
          <p14:tracePt t="72665" x="6591300" y="5270500"/>
          <p14:tracePt t="72681" x="6591300" y="5257800"/>
          <p14:tracePt t="72698" x="6597650" y="5238750"/>
          <p14:tracePt t="72741" x="6610350" y="5232400"/>
          <p14:tracePt t="72749" x="6610350" y="5226050"/>
          <p14:tracePt t="72749" x="6616700" y="5226050"/>
          <p14:tracePt t="72765" x="6623050" y="5219700"/>
          <p14:tracePt t="72781" x="6629400" y="5219700"/>
          <p14:tracePt t="72821" x="6642100" y="5226050"/>
          <p14:tracePt t="72832" x="6661150" y="5264150"/>
          <p14:tracePt t="72837" x="6705600" y="5314950"/>
          <p14:tracePt t="72848" x="6737350" y="5422900"/>
          <p14:tracePt t="72865" x="6756400" y="5499100"/>
          <p14:tracePt t="72882" x="6756400" y="5568950"/>
          <p14:tracePt t="72898" x="6756400" y="5613400"/>
          <p14:tracePt t="72915" x="6750050" y="5632450"/>
          <p14:tracePt t="72932" x="6750050" y="5638800"/>
          <p14:tracePt t="72981" x="6743700" y="5638800"/>
          <p14:tracePt t="72991" x="6731000" y="5632450"/>
          <p14:tracePt t="72992" x="6724650" y="5613400"/>
          <p14:tracePt t="72998" x="6705600" y="5543550"/>
          <p14:tracePt t="73015" x="6705600" y="5435600"/>
          <p14:tracePt t="73032" x="6699250" y="5334000"/>
          <p14:tracePt t="73050" x="6686550" y="5232400"/>
          <p14:tracePt t="73066" x="6686550" y="5181600"/>
          <p14:tracePt t="73083" x="6680200" y="5137150"/>
          <p14:tracePt t="73100" x="6680200" y="5118100"/>
          <p14:tracePt t="73134" x="6673850" y="5118100"/>
          <p14:tracePt t="73134" x="6642100" y="5168900"/>
          <p14:tracePt t="73150" x="6604000" y="5232400"/>
          <p14:tracePt t="73166" x="6565900" y="5359400"/>
          <p14:tracePt t="73183" x="6559550" y="5486400"/>
          <p14:tracePt t="73200" x="6559550" y="5607050"/>
          <p14:tracePt t="73217" x="6559550" y="5676900"/>
          <p14:tracePt t="73233" x="6559550" y="5683250"/>
          <p14:tracePt t="73334" x="6565900" y="5683250"/>
          <p14:tracePt t="73342" x="6565900" y="5664200"/>
          <p14:tracePt t="73350" x="6591300" y="5619750"/>
          <p14:tracePt t="73367" x="6597650" y="5581650"/>
          <p14:tracePt t="73367" x="6623050" y="5524500"/>
          <p14:tracePt t="73383" x="6629400" y="5473700"/>
          <p14:tracePt t="73400" x="6642100" y="5435600"/>
          <p14:tracePt t="73417" x="6654800" y="5397500"/>
          <p14:tracePt t="73434" x="6661150" y="5384800"/>
          <p14:tracePt t="73451" x="6661150" y="5372100"/>
          <p14:tracePt t="73509" x="6661150" y="5403850"/>
          <p14:tracePt t="73525" x="6661150" y="5429250"/>
          <p14:tracePt t="73533" x="6654800" y="5486400"/>
          <p14:tracePt t="73543" x="6654800" y="5518150"/>
          <p14:tracePt t="73550" x="6654800" y="5581650"/>
          <p14:tracePt t="73567" x="6654800" y="5638800"/>
          <p14:tracePt t="73584" x="6661150" y="5651500"/>
          <p14:tracePt t="73600" x="6661150" y="5664200"/>
          <p14:tracePt t="73685" x="6661150" y="5670550"/>
          <p14:tracePt t="73694" x="6673850" y="5676900"/>
          <p14:tracePt t="73709" x="6673850" y="5683250"/>
          <p14:tracePt t="73725" x="6673850" y="5689600"/>
          <p14:tracePt t="73842" x="6673850" y="5670550"/>
          <p14:tracePt t="73853" x="6673850" y="5664200"/>
          <p14:tracePt t="73861" x="6673850" y="5645150"/>
          <p14:tracePt t="73869" x="6673850" y="5632450"/>
          <p14:tracePt t="73878" x="6673850" y="5626100"/>
          <p14:tracePt t="73885" x="6680200" y="5600700"/>
          <p14:tracePt t="73901" x="6680200" y="5562600"/>
          <p14:tracePt t="73918" x="6680200" y="5556250"/>
          <p14:tracePt t="74005" x="6680200" y="5549900"/>
          <p14:tracePt t="74013" x="6667500" y="5537200"/>
          <p14:tracePt t="74021" x="6654800" y="5524500"/>
          <p14:tracePt t="74030" x="6648450" y="5524500"/>
          <p14:tracePt t="74038" x="6635750" y="5511800"/>
          <p14:tracePt t="74052" x="6610350" y="5499100"/>
          <p14:tracePt t="74069" x="6604000" y="5486400"/>
          <p14:tracePt t="74069" x="6591300" y="5480050"/>
          <p14:tracePt t="74086" x="6591300" y="5473700"/>
          <p14:tracePt t="74101" x="6565900" y="5467350"/>
          <p14:tracePt t="74118" x="6432550" y="5448300"/>
          <p14:tracePt t="74135" x="6407150" y="5448300"/>
          <p14:tracePt t="74151" x="6388100" y="5454650"/>
          <p14:tracePt t="74168" x="6292850" y="5461000"/>
          <p14:tracePt t="74186" x="6197600" y="5467350"/>
          <p14:tracePt t="74201" x="6083300" y="5467350"/>
          <p14:tracePt t="74218" x="5924550" y="5473700"/>
          <p14:tracePt t="74235" x="5619750" y="5454650"/>
          <p14:tracePt t="74252" x="5251450" y="5422900"/>
          <p14:tracePt t="74268" x="4927600" y="5397500"/>
          <p14:tracePt t="74268" x="4826000" y="5391150"/>
          <p14:tracePt t="74286" x="4705350" y="5372100"/>
          <p14:tracePt t="74302" x="4673600" y="5372100"/>
          <p14:tracePt t="74318" x="4660900" y="5372100"/>
          <p14:tracePt t="74335" x="4648200" y="5365750"/>
          <p14:tracePt t="74352" x="4603750" y="5359400"/>
          <p14:tracePt t="74368" x="4572000" y="5359400"/>
          <p14:tracePt t="74386" x="4527550" y="5359400"/>
          <p14:tracePt t="74402" x="4476750" y="5359400"/>
          <p14:tracePt t="74419" x="4419600" y="5359400"/>
          <p14:tracePt t="74436" x="4349750" y="5353050"/>
          <p14:tracePt t="74453" x="4248150" y="5334000"/>
          <p14:tracePt t="74469" x="4057650" y="5321300"/>
          <p14:tracePt t="74486" x="3879850" y="5276850"/>
          <p14:tracePt t="74502" x="3638550" y="5245100"/>
          <p14:tracePt t="74519" x="3340100" y="5187950"/>
          <p14:tracePt t="74535" x="3098800" y="5168900"/>
          <p14:tracePt t="74552" x="2901950" y="5168900"/>
          <p14:tracePt t="74569" x="2870200" y="5168900"/>
          <p14:tracePt t="74586" x="2857500" y="5168900"/>
          <p14:tracePt t="74757" x="2857500" y="5162550"/>
          <p14:tracePt t="74789" x="2857500" y="5156200"/>
          <p14:tracePt t="74797" x="2870200" y="5143500"/>
          <p14:tracePt t="74813" x="2882900" y="5143500"/>
          <p14:tracePt t="74821" x="2889250" y="5143500"/>
          <p14:tracePt t="74836" x="2895600" y="5143500"/>
          <p14:tracePt t="74837" x="2914650" y="5143500"/>
          <p14:tracePt t="74852" x="2933700" y="5143500"/>
          <p14:tracePt t="74869" x="2965450" y="5143500"/>
          <p14:tracePt t="74886" x="2990850" y="5143500"/>
          <p14:tracePt t="74903" x="3035300" y="5143500"/>
          <p14:tracePt t="74919" x="3041650" y="5143500"/>
          <p14:tracePt t="74936" x="3073400" y="5137150"/>
          <p14:tracePt t="74990" x="3086100" y="5137150"/>
          <p14:tracePt t="74997" x="3111500" y="5137150"/>
          <p14:tracePt t="75005" x="3124200" y="5137150"/>
          <p14:tracePt t="75013" x="3143250" y="5137150"/>
          <p14:tracePt t="75020" x="3187700" y="5137150"/>
          <p14:tracePt t="75036" x="3206750" y="5137150"/>
          <p14:tracePt t="75053" x="3225800" y="5137150"/>
          <p14:tracePt t="75069" x="3232150" y="5137150"/>
          <p14:tracePt t="75253" x="3238500" y="5137150"/>
          <p14:tracePt t="75261" x="3251200" y="5137150"/>
          <p14:tracePt t="75269" x="3276600" y="5137150"/>
          <p14:tracePt t="75285" x="3289300" y="5137150"/>
          <p14:tracePt t="75287" x="3308350" y="5137150"/>
          <p14:tracePt t="75333" x="3321050" y="5137150"/>
          <p14:tracePt t="75358" x="3327400" y="5137150"/>
          <p14:tracePt t="75365" x="3340100" y="5137150"/>
          <p14:tracePt t="75379" x="3359150" y="5143500"/>
          <p14:tracePt t="75381" x="3378200" y="5143500"/>
          <p14:tracePt t="75387" x="3454400" y="5156200"/>
          <p14:tracePt t="75403" x="3530600" y="5156200"/>
          <p14:tracePt t="75420" x="3581400" y="5156200"/>
          <p14:tracePt t="75437" x="3714750" y="5156200"/>
          <p14:tracePt t="75454" x="3835400" y="5168900"/>
          <p14:tracePt t="75471" x="4044950" y="5187950"/>
          <p14:tracePt t="75487" x="4235450" y="5207000"/>
          <p14:tracePt t="75504" x="4400550" y="5213350"/>
          <p14:tracePt t="75520" x="4533900" y="5213350"/>
          <p14:tracePt t="75537" x="4552950" y="5207000"/>
          <p14:tracePt t="75554" x="4578350" y="5194300"/>
          <p14:tracePt t="75570" x="4591050" y="5194300"/>
          <p14:tracePt t="75587" x="4622800" y="5194300"/>
          <p14:tracePt t="75604" x="4699000" y="5187950"/>
          <p14:tracePt t="75621" x="4775200" y="5187950"/>
          <p14:tracePt t="75637" x="4914900" y="5168900"/>
          <p14:tracePt t="75654" x="4978400" y="5168900"/>
          <p14:tracePt t="75670" x="5010150" y="5168900"/>
          <p14:tracePt t="75687" x="5048250" y="5168900"/>
          <p14:tracePt t="75704" x="5092700" y="5156200"/>
          <p14:tracePt t="75721" x="5130800" y="5156200"/>
          <p14:tracePt t="75737" x="5143500" y="5156200"/>
          <p14:tracePt t="75754" x="5162550" y="5156200"/>
          <p14:tracePt t="75771" x="5213350" y="5162550"/>
          <p14:tracePt t="75787" x="5251450" y="5162550"/>
          <p14:tracePt t="75804" x="5283200" y="5162550"/>
          <p14:tracePt t="75821" x="5321300" y="5162550"/>
          <p14:tracePt t="75838" x="5365750" y="5162550"/>
          <p14:tracePt t="75854" x="5384800" y="5168900"/>
          <p14:tracePt t="75871" x="5441950" y="5168900"/>
          <p14:tracePt t="75888" x="5492750" y="5168900"/>
          <p14:tracePt t="75904" x="5562600" y="5168900"/>
          <p14:tracePt t="75921" x="5594350" y="5162550"/>
          <p14:tracePt t="75938" x="5626100" y="5156200"/>
          <p14:tracePt t="75954" x="5657850" y="5156200"/>
          <p14:tracePt t="75971" x="5702300" y="5156200"/>
          <p14:tracePt t="75988" x="5784850" y="5156200"/>
          <p14:tracePt t="76004" x="5822950" y="5162550"/>
          <p14:tracePt t="76021" x="5873750" y="5162550"/>
          <p14:tracePt t="76038" x="5905500" y="5168900"/>
          <p14:tracePt t="76055" x="5956300" y="5175250"/>
          <p14:tracePt t="76071" x="6102350" y="5194300"/>
          <p14:tracePt t="76088" x="6178550" y="5200650"/>
          <p14:tracePt t="76105" x="6280150" y="5207000"/>
          <p14:tracePt t="76121" x="6337300" y="5207000"/>
          <p14:tracePt t="76138" x="6350000" y="5207000"/>
          <p14:tracePt t="76155" x="6356350" y="5207000"/>
          <p14:tracePt t="76171" x="6369050" y="5207000"/>
          <p14:tracePt t="76188" x="6432550" y="5226050"/>
          <p14:tracePt t="76205" x="6578600" y="5251450"/>
          <p14:tracePt t="76222" x="6610350" y="5257800"/>
          <p14:tracePt t="76238" x="6623050" y="5257800"/>
          <p14:tracePt t="76255" x="6629400" y="5257800"/>
          <p14:tracePt t="76293" x="6635750" y="5257800"/>
          <p14:tracePt t="76301" x="6635750" y="5264150"/>
          <p14:tracePt t="76309" x="6654800" y="5264150"/>
          <p14:tracePt t="76323" x="6667500" y="5264150"/>
          <p14:tracePt t="76338" x="6680200" y="5264150"/>
          <p14:tracePt t="76355" x="6705600" y="5264150"/>
          <p14:tracePt t="76372" x="6711950" y="5264150"/>
          <p14:tracePt t="76388" x="6724650" y="5264150"/>
          <p14:tracePt t="76405" x="6775450" y="5257800"/>
          <p14:tracePt t="76422" x="6807200" y="5257800"/>
          <p14:tracePt t="76438" x="6807200" y="5251450"/>
          <p14:tracePt t="76662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7" cstate="print"/>
          <a:srcRect l="11633" r="13078" b="22291"/>
          <a:stretch/>
        </p:blipFill>
        <p:spPr bwMode="auto">
          <a:xfrm>
            <a:off x="4800600" y="1295400"/>
            <a:ext cx="4248499" cy="1295400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sections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8229600" cy="556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Angular </a:t>
            </a:r>
            <a:r>
              <a:rPr lang="en-US" dirty="0"/>
              <a:t>momentum of </a:t>
            </a:r>
            <a:r>
              <a:rPr lang="en-US" dirty="0" smtClean="0"/>
              <a:t>system is normal </a:t>
            </a:r>
            <a:r>
              <a:rPr lang="en-US" dirty="0"/>
              <a:t>to the relative momentum </a:t>
            </a:r>
            <a:r>
              <a:rPr lang="en-US" dirty="0" smtClean="0"/>
              <a:t>p</a:t>
            </a:r>
            <a:endParaRPr lang="en-US" dirty="0"/>
          </a:p>
          <a:p>
            <a:pPr lvl="1"/>
            <a:endParaRPr lang="en-US" i="1" dirty="0" smtClean="0"/>
          </a:p>
          <a:p>
            <a:pPr lvl="1"/>
            <a:endParaRPr lang="en-US" i="1" dirty="0" smtClean="0"/>
          </a:p>
          <a:p>
            <a:r>
              <a:rPr lang="en-US" dirty="0" smtClean="0"/>
              <a:t>b any </a:t>
            </a:r>
            <a:r>
              <a:rPr lang="en-US" dirty="0"/>
              <a:t>value between 0 and </a:t>
            </a:r>
            <a:r>
              <a:rPr lang="en-US" dirty="0" smtClean="0"/>
              <a:t>R</a:t>
            </a:r>
          </a:p>
          <a:p>
            <a:endParaRPr lang="en-US" dirty="0"/>
          </a:p>
          <a:p>
            <a:r>
              <a:rPr lang="en-US" dirty="0" smtClean="0"/>
              <a:t>l =0,1,2,…b angular momentum</a:t>
            </a:r>
          </a:p>
          <a:p>
            <a:pPr lvl="1"/>
            <a:r>
              <a:rPr lang="en-US" dirty="0" smtClean="0"/>
              <a:t>lħ</a:t>
            </a:r>
          </a:p>
          <a:p>
            <a:r>
              <a:rPr lang="en-US" dirty="0" smtClean="0"/>
              <a:t>Sum all l from 0 to l</a:t>
            </a:r>
            <a:r>
              <a:rPr lang="en-US" baseline="-25000" dirty="0" smtClean="0"/>
              <a:t>max</a:t>
            </a:r>
            <a:r>
              <a:rPr lang="en-US" dirty="0" smtClean="0"/>
              <a:t> </a:t>
            </a:r>
          </a:p>
          <a:p>
            <a:r>
              <a:rPr lang="en-US" dirty="0" smtClean="0"/>
              <a:t>Cross section based on summation of l cross sections</a:t>
            </a:r>
          </a:p>
          <a:p>
            <a:r>
              <a:rPr lang="en-US" dirty="0" smtClean="0"/>
              <a:t>For this reason nuclear reaction cross sections can be several orders of magnitude larger than the nuclear geometrical cross section</a:t>
            </a:r>
          </a:p>
          <a:p>
            <a:pPr lvl="1"/>
            <a:r>
              <a:rPr lang="en-US" dirty="0" smtClean="0"/>
              <a:t>Manifest by slow-neutron reactions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533400" y="1485207"/>
            <a:ext cx="4098925" cy="953193"/>
            <a:chOff x="1828800" y="2094807"/>
            <a:chExt cx="4098925" cy="953193"/>
          </a:xfrm>
        </p:grpSpPr>
        <p:graphicFrame>
          <p:nvGraphicFramePr>
            <p:cNvPr id="4" name="Object 5"/>
            <p:cNvGraphicFramePr>
              <a:graphicFrameLocks noChangeAspect="1"/>
            </p:cNvGraphicFramePr>
            <p:nvPr/>
          </p:nvGraphicFramePr>
          <p:xfrm>
            <a:off x="1828800" y="2094807"/>
            <a:ext cx="2590800" cy="9531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8370" name="Equation" r:id="rId8" imgW="1066680" imgH="393480" progId="Equation.3">
                    <p:embed/>
                  </p:oleObj>
                </mc:Choice>
                <mc:Fallback>
                  <p:oleObj name="Equation" r:id="rId8" imgW="106668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28800" y="2094807"/>
                          <a:ext cx="2590800" cy="9531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6"/>
            <p:cNvGraphicFramePr>
              <a:graphicFrameLocks noChangeAspect="1"/>
            </p:cNvGraphicFramePr>
            <p:nvPr/>
          </p:nvGraphicFramePr>
          <p:xfrm>
            <a:off x="4800600" y="2323407"/>
            <a:ext cx="1127125" cy="4905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8371" name="Equation" r:id="rId10" imgW="406080" imgH="177480" progId="Equation.3">
                    <p:embed/>
                  </p:oleObj>
                </mc:Choice>
                <mc:Fallback>
                  <p:oleObj name="Equation" r:id="rId10" imgW="4060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0600" y="2323407"/>
                          <a:ext cx="1127125" cy="4905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0003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990760"/>
              </p:ext>
            </p:extLst>
          </p:nvPr>
        </p:nvGraphicFramePr>
        <p:xfrm>
          <a:off x="2667000" y="2743200"/>
          <a:ext cx="2374900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372" name="Equation" r:id="rId12" imgW="977760" imgH="203040" progId="Equation.3">
                  <p:embed/>
                </p:oleObj>
              </mc:Choice>
              <mc:Fallback>
                <p:oleObj name="Equation" r:id="rId12" imgW="9777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743200"/>
                        <a:ext cx="2374900" cy="492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1930183"/>
              </p:ext>
            </p:extLst>
          </p:nvPr>
        </p:nvGraphicFramePr>
        <p:xfrm>
          <a:off x="6019800" y="3429000"/>
          <a:ext cx="2476023" cy="602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8373" name="Equation" r:id="rId14" imgW="939600" imgH="228600" progId="Equation.3">
                  <p:embed/>
                </p:oleObj>
              </mc:Choice>
              <mc:Fallback>
                <p:oleObj name="Equation" r:id="rId14" imgW="939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3429000"/>
                        <a:ext cx="2476023" cy="6024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 bwMode="auto">
          <a:xfrm flipV="1">
            <a:off x="4495800" y="1752600"/>
            <a:ext cx="3276600" cy="1905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70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96"/>
    </mc:Choice>
    <mc:Fallback xmlns="">
      <p:transition spd="slow" advTm="77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663" x="3219450" y="2819400"/>
          <p14:tracePt t="30671" x="3206750" y="2819400"/>
          <p14:tracePt t="30679" x="3187700" y="2800350"/>
          <p14:tracePt t="30687" x="3162300" y="2800350"/>
          <p14:tracePt t="30695" x="3111500" y="2781300"/>
          <p14:tracePt t="30705" x="3079750" y="2768600"/>
          <p14:tracePt t="30727" x="3035300" y="2762250"/>
          <p14:tracePt t="30739" x="3003550" y="2749550"/>
          <p14:tracePt t="30759" x="2813050" y="2705100"/>
          <p14:tracePt t="30775" x="2755900" y="2698750"/>
          <p14:tracePt t="30791" x="2705100" y="2698750"/>
          <p14:tracePt t="30807" x="2686050" y="2698750"/>
          <p14:tracePt t="30807" x="2667000" y="2698750"/>
          <p14:tracePt t="30823" x="2609850" y="2698750"/>
          <p14:tracePt t="30839" x="2533650" y="2698750"/>
          <p14:tracePt t="30863" x="2406650" y="2698750"/>
          <p14:tracePt t="30879" x="2362200" y="2705100"/>
          <p14:tracePt t="30895" x="2336800" y="2717800"/>
          <p14:tracePt t="30911" x="2324100" y="2736850"/>
          <p14:tracePt t="30923" x="2317750" y="2743200"/>
          <p14:tracePt t="30943" x="2317750" y="2755900"/>
          <p14:tracePt t="30959" x="2311400" y="2813050"/>
          <p14:tracePt t="30972" x="2298700" y="2832100"/>
          <p14:tracePt t="30991" x="2298700" y="2851150"/>
          <p14:tracePt t="31006" x="2298700" y="2882900"/>
          <p14:tracePt t="31047" x="2311400" y="2901950"/>
          <p14:tracePt t="31065" x="2324100" y="2914650"/>
          <p14:tracePt t="31068" x="2368550" y="2952750"/>
          <p14:tracePt t="31073" x="2406650" y="2984500"/>
          <p14:tracePt t="31089" x="2444750" y="3009900"/>
          <p14:tracePt t="31106" x="2489200" y="3028950"/>
          <p14:tracePt t="31123" x="2540000" y="3067050"/>
          <p14:tracePt t="31140" x="2565400" y="3079750"/>
          <p14:tracePt t="31156" x="2692400" y="3117850"/>
          <p14:tracePt t="31173" x="2755900" y="3124200"/>
          <p14:tracePt t="31190" x="2870200" y="3130550"/>
          <p14:tracePt t="31206" x="3060700" y="3162300"/>
          <p14:tracePt t="31223" x="3213100" y="3200400"/>
          <p14:tracePt t="31240" x="3530600" y="3289300"/>
          <p14:tracePt t="31257" x="3708400" y="3333750"/>
          <p14:tracePt t="31273" x="3943350" y="3378200"/>
          <p14:tracePt t="31290" x="4064000" y="3409950"/>
          <p14:tracePt t="31306" x="4248150" y="3429000"/>
          <p14:tracePt t="31323" x="4375150" y="3448050"/>
          <p14:tracePt t="31340" x="4438650" y="3448050"/>
          <p14:tracePt t="31357" x="4781550" y="3467100"/>
          <p14:tracePt t="31373" x="4864100" y="3429000"/>
          <p14:tracePt t="31390" x="5149850" y="3257550"/>
          <p14:tracePt t="31407" x="5276850" y="3200400"/>
          <p14:tracePt t="31423" x="5353050" y="3168650"/>
          <p14:tracePt t="31440" x="5429250" y="3168650"/>
          <p14:tracePt t="31457" x="5492750" y="3130550"/>
          <p14:tracePt t="31473" x="5556250" y="3092450"/>
          <p14:tracePt t="31490" x="5581650" y="3073400"/>
          <p14:tracePt t="31507" x="5600700" y="3035300"/>
          <p14:tracePt t="31524" x="5600700" y="2984500"/>
          <p14:tracePt t="31540" x="5600700" y="2952750"/>
          <p14:tracePt t="31557" x="5537200" y="2844800"/>
          <p14:tracePt t="31574" x="5480050" y="2781300"/>
          <p14:tracePt t="31590" x="5353050" y="2679700"/>
          <p14:tracePt t="31607" x="5194300" y="2578100"/>
          <p14:tracePt t="31624" x="5111750" y="2540000"/>
          <p14:tracePt t="31640" x="5029200" y="2508250"/>
          <p14:tracePt t="31657" x="4933950" y="2457450"/>
          <p14:tracePt t="31673" x="4819650" y="2419350"/>
          <p14:tracePt t="31690" x="4711700" y="2387600"/>
          <p14:tracePt t="31707" x="4533900" y="2349500"/>
          <p14:tracePt t="31724" x="4419600" y="2336800"/>
          <p14:tracePt t="31741" x="4356100" y="2324100"/>
          <p14:tracePt t="31757" x="4292600" y="2311400"/>
          <p14:tracePt t="31774" x="3962400" y="2286000"/>
          <p14:tracePt t="31791" x="3778250" y="2273300"/>
          <p14:tracePt t="31807" x="3606800" y="2286000"/>
          <p14:tracePt t="31824" x="3473450" y="2305050"/>
          <p14:tracePt t="31841" x="3333750" y="2324100"/>
          <p14:tracePt t="31858" x="3162300" y="2355850"/>
          <p14:tracePt t="31874" x="2851150" y="2419350"/>
          <p14:tracePt t="31891" x="2711450" y="2438400"/>
          <p14:tracePt t="31907" x="2565400" y="2463800"/>
          <p14:tracePt t="31924" x="2482850" y="2489200"/>
          <p14:tracePt t="31941" x="2457450" y="2508250"/>
          <p14:tracePt t="31958" x="2349500" y="2552700"/>
          <p14:tracePt t="31974" x="2266950" y="2622550"/>
          <p14:tracePt t="31991" x="2247900" y="2654300"/>
          <p14:tracePt t="32008" x="2222500" y="2686050"/>
          <p14:tracePt t="32024" x="2203450" y="2724150"/>
          <p14:tracePt t="32041" x="2190750" y="2749550"/>
          <p14:tracePt t="32058" x="2190750" y="2755900"/>
          <p14:tracePt t="32074" x="2190750" y="2800350"/>
          <p14:tracePt t="32091" x="2228850" y="2838450"/>
          <p14:tracePt t="32108" x="2266950" y="2889250"/>
          <p14:tracePt t="32124" x="2317750" y="2946400"/>
          <p14:tracePt t="32141" x="2336800" y="2965450"/>
          <p14:tracePt t="32158" x="2463800" y="3048000"/>
          <p14:tracePt t="32175" x="2552700" y="3111500"/>
          <p14:tracePt t="32191" x="2667000" y="3181350"/>
          <p14:tracePt t="32208" x="2851150" y="3289300"/>
          <p14:tracePt t="32225" x="2971800" y="3340100"/>
          <p14:tracePt t="32241" x="3067050" y="3378200"/>
          <p14:tracePt t="32258" x="3149600" y="3397250"/>
          <p14:tracePt t="32275" x="3276600" y="3460750"/>
          <p14:tracePt t="32291" x="3397250" y="3486150"/>
          <p14:tracePt t="32308" x="3810000" y="3460750"/>
          <p14:tracePt t="32325" x="4025900" y="3397250"/>
          <p14:tracePt t="32341" x="4102100" y="3371850"/>
          <p14:tracePt t="32358" x="4356100" y="3314700"/>
          <p14:tracePt t="32375" x="4457700" y="3295650"/>
          <p14:tracePt t="32391" x="4737100" y="3302000"/>
          <p14:tracePt t="32408" x="4870450" y="3302000"/>
          <p14:tracePt t="32425" x="5003800" y="3282950"/>
          <p14:tracePt t="32442" x="5092700" y="3276600"/>
          <p14:tracePt t="32459" x="5162550" y="3251200"/>
          <p14:tracePt t="32475" x="5302250" y="3213100"/>
          <p14:tracePt t="32493" x="5353050" y="3206750"/>
          <p14:tracePt t="32508" x="5416550" y="3187700"/>
          <p14:tracePt t="32525" x="5454650" y="3155950"/>
          <p14:tracePt t="32542" x="5499100" y="2984500"/>
          <p14:tracePt t="32559" x="5492750" y="2940050"/>
          <p14:tracePt t="32575" x="5441950" y="2851150"/>
          <p14:tracePt t="32592" x="5378450" y="2768600"/>
          <p14:tracePt t="32609" x="5289550" y="2692400"/>
          <p14:tracePt t="32626" x="5213350" y="2641600"/>
          <p14:tracePt t="32643" x="5130800" y="2603500"/>
          <p14:tracePt t="32660" x="4870450" y="2552700"/>
          <p14:tracePt t="32676" x="4711700" y="2527300"/>
          <p14:tracePt t="32693" x="4495800" y="2501900"/>
          <p14:tracePt t="32710" x="4229100" y="2470150"/>
          <p14:tracePt t="32726" x="4032250" y="2444750"/>
          <p14:tracePt t="32744" x="3708400" y="2400300"/>
          <p14:tracePt t="32760" x="3543300" y="2400300"/>
          <p14:tracePt t="32777" x="3384550" y="2425700"/>
          <p14:tracePt t="32793" x="3232150" y="2451100"/>
          <p14:tracePt t="32810" x="3067050" y="2495550"/>
          <p14:tracePt t="32827" x="2940050" y="2546350"/>
          <p14:tracePt t="32843" x="2863850" y="2590800"/>
          <p14:tracePt t="32860" x="2705100" y="2679700"/>
          <p14:tracePt t="32877" x="2609850" y="2749550"/>
          <p14:tracePt t="32893" x="2520950" y="2787650"/>
          <p14:tracePt t="32910" x="2476500" y="2825750"/>
          <p14:tracePt t="32927" x="2432050" y="2863850"/>
          <p14:tracePt t="32943" x="2419350" y="2965450"/>
          <p14:tracePt t="32959" x="2432050" y="3022600"/>
          <p14:tracePt t="32976" x="2482850" y="3067050"/>
          <p14:tracePt t="32993" x="2533650" y="3105150"/>
          <p14:tracePt t="33010" x="2578100" y="3117850"/>
          <p14:tracePt t="33027" x="2647950" y="3130550"/>
          <p14:tracePt t="33044" x="2794000" y="3162300"/>
          <p14:tracePt t="33061" x="2921000" y="3181350"/>
          <p14:tracePt t="33077" x="3067050" y="3187700"/>
          <p14:tracePt t="33094" x="3225800" y="3200400"/>
          <p14:tracePt t="33110" x="3416300" y="3219450"/>
          <p14:tracePt t="33110" x="3524250" y="3219450"/>
          <p14:tracePt t="33128" x="3575050" y="3225800"/>
          <p14:tracePt t="33144" x="4146550" y="3244850"/>
          <p14:tracePt t="33161" x="4298950" y="3263900"/>
          <p14:tracePt t="33177" x="4432300" y="3270250"/>
          <p14:tracePt t="33194" x="4552950" y="3282950"/>
          <p14:tracePt t="33211" x="4654550" y="3276600"/>
          <p14:tracePt t="33227" x="4756150" y="3270250"/>
          <p14:tracePt t="33244" x="4813300" y="3257550"/>
          <p14:tracePt t="33261" x="4851400" y="3238500"/>
          <p14:tracePt t="33277" x="4857750" y="3232150"/>
          <p14:tracePt t="33399" x="0" y="0"/>
        </p14:tracePtLst>
        <p14:tracePtLst>
          <p14:tracePt t="40523" x="2343150" y="3683000"/>
          <p14:tracePt t="40984" x="2355850" y="3683000"/>
          <p14:tracePt t="41000" x="2368550" y="3683000"/>
          <p14:tracePt t="41016" x="2374900" y="3683000"/>
          <p14:tracePt t="41048" x="2381250" y="3683000"/>
          <p14:tracePt t="41056" x="2387600" y="3683000"/>
          <p14:tracePt t="41064" x="2387600" y="3689350"/>
          <p14:tracePt t="41068" x="2406650" y="3702050"/>
          <p14:tracePt t="41074" x="2451100" y="3714750"/>
          <p14:tracePt t="41091" x="2520950" y="3740150"/>
          <p14:tracePt t="41108" x="2622550" y="3771900"/>
          <p14:tracePt t="41124" x="2749550" y="3803650"/>
          <p14:tracePt t="41141" x="2863850" y="3841750"/>
          <p14:tracePt t="41158" x="2965450" y="3860800"/>
          <p14:tracePt t="41175" x="3003550" y="3867150"/>
          <p14:tracePt t="41191" x="3124200" y="3892550"/>
          <p14:tracePt t="41208" x="3149600" y="3905250"/>
          <p14:tracePt t="41225" x="3168650" y="3905250"/>
          <p14:tracePt t="41241" x="3181350" y="3911600"/>
          <p14:tracePt t="41258" x="3206750" y="3917950"/>
          <p14:tracePt t="41275" x="3251200" y="3924300"/>
          <p14:tracePt t="41291" x="3289300" y="3924300"/>
          <p14:tracePt t="41308" x="3327400" y="3924300"/>
          <p14:tracePt t="41325" x="3346450" y="3924300"/>
          <p14:tracePt t="41342" x="3365500" y="3924300"/>
          <p14:tracePt t="41358" x="3390900" y="3924300"/>
          <p14:tracePt t="41488" x="3365500" y="3898900"/>
          <p14:tracePt t="41501" x="3340100" y="3873500"/>
          <p14:tracePt t="41502" x="3289300" y="3841750"/>
          <p14:tracePt t="41509" x="3206750" y="3797300"/>
          <p14:tracePt t="41525" x="3124200" y="3771900"/>
          <p14:tracePt t="41542" x="3028950" y="3752850"/>
          <p14:tracePt t="41558" x="2940050" y="3740150"/>
          <p14:tracePt t="41575" x="2806700" y="3733800"/>
          <p14:tracePt t="41592" x="2654300" y="3733800"/>
          <p14:tracePt t="41609" x="2578100" y="3727450"/>
          <p14:tracePt t="41625" x="2514600" y="3733800"/>
          <p14:tracePt t="41642" x="2482850" y="3740150"/>
          <p14:tracePt t="41658" x="2444750" y="3752850"/>
          <p14:tracePt t="41675" x="2425700" y="3759200"/>
          <p14:tracePt t="41692" x="2387600" y="3784600"/>
          <p14:tracePt t="41709" x="2349500" y="3816350"/>
          <p14:tracePt t="41725" x="2273300" y="3860800"/>
          <p14:tracePt t="41742" x="2228850" y="3879850"/>
          <p14:tracePt t="41759" x="2178050" y="3905250"/>
          <p14:tracePt t="41775" x="2127250" y="3924300"/>
          <p14:tracePt t="41792" x="2108200" y="3937000"/>
          <p14:tracePt t="41809" x="2070100" y="3981450"/>
          <p14:tracePt t="41826" x="2063750" y="3994150"/>
          <p14:tracePt t="41842" x="2044700" y="4070350"/>
          <p14:tracePt t="41859" x="2038350" y="4121150"/>
          <p14:tracePt t="41876" x="2044700" y="4159250"/>
          <p14:tracePt t="41892" x="2070100" y="4178300"/>
          <p14:tracePt t="41909" x="2082800" y="4197350"/>
          <p14:tracePt t="41926" x="2095500" y="4216400"/>
          <p14:tracePt t="41943" x="2114550" y="4222750"/>
          <p14:tracePt t="41959" x="2171700" y="4260850"/>
          <p14:tracePt t="41976" x="2260600" y="4292600"/>
          <p14:tracePt t="41992" x="2387600" y="4343400"/>
          <p14:tracePt t="42010" x="2565400" y="4406900"/>
          <p14:tracePt t="42026" x="2730500" y="4457700"/>
          <p14:tracePt t="42043" x="2895600" y="4502150"/>
          <p14:tracePt t="42059" x="3124200" y="4552950"/>
          <p14:tracePt t="42076" x="3219450" y="4565650"/>
          <p14:tracePt t="42093" x="3263900" y="4565650"/>
          <p14:tracePt t="42109" x="3340100" y="4565650"/>
          <p14:tracePt t="42126" x="3390900" y="4559300"/>
          <p14:tracePt t="42143" x="3543300" y="4540250"/>
          <p14:tracePt t="42159" x="3683000" y="4540250"/>
          <p14:tracePt t="42176" x="3924300" y="4559300"/>
          <p14:tracePt t="42193" x="4038600" y="4572000"/>
          <p14:tracePt t="42210" x="4102100" y="4572000"/>
          <p14:tracePt t="42226" x="4235450" y="4540250"/>
          <p14:tracePt t="42243" x="4292600" y="4514850"/>
          <p14:tracePt t="42259" x="4349750" y="4476750"/>
          <p14:tracePt t="42276" x="4381500" y="4432300"/>
          <p14:tracePt t="42293" x="4400550" y="4400550"/>
          <p14:tracePt t="42310" x="4438650" y="4349750"/>
          <p14:tracePt t="42326" x="4464050" y="4318000"/>
          <p14:tracePt t="42343" x="4483100" y="4279900"/>
          <p14:tracePt t="42360" x="4495800" y="4241800"/>
          <p14:tracePt t="42377" x="4521200" y="4102100"/>
          <p14:tracePt t="42393" x="4521200" y="4083050"/>
          <p14:tracePt t="42410" x="4521200" y="4064000"/>
          <p14:tracePt t="42426" x="4521200" y="4044950"/>
          <p14:tracePt t="42443" x="4495800" y="4025900"/>
          <p14:tracePt t="42460" x="4464050" y="3987800"/>
          <p14:tracePt t="42477" x="4406900" y="3956050"/>
          <p14:tracePt t="42493" x="4375150" y="3943350"/>
          <p14:tracePt t="42511" x="4324350" y="3917950"/>
          <p14:tracePt t="42527" x="4241800" y="3879850"/>
          <p14:tracePt t="42544" x="4076700" y="3835400"/>
          <p14:tracePt t="42560" x="4000500" y="3810000"/>
          <p14:tracePt t="42577" x="3651250" y="3752850"/>
          <p14:tracePt t="42593" x="3530600" y="3746500"/>
          <p14:tracePt t="42610" x="3454400" y="3740150"/>
          <p14:tracePt t="42627" x="3352800" y="3746500"/>
          <p14:tracePt t="42644" x="3270250" y="3771900"/>
          <p14:tracePt t="42660" x="3187700" y="3810000"/>
          <p14:tracePt t="42677" x="3079750" y="3867150"/>
          <p14:tracePt t="42693" x="2990850" y="3930650"/>
          <p14:tracePt t="42710" x="2940050" y="3962400"/>
          <p14:tracePt t="42727" x="2876550" y="4013200"/>
          <p14:tracePt t="42744" x="2851150" y="4051300"/>
          <p14:tracePt t="42760" x="2844800" y="4064000"/>
          <p14:tracePt t="42777" x="2838450" y="4152900"/>
          <p14:tracePt t="42794" x="2838450" y="4178300"/>
          <p14:tracePt t="42811" x="2844800" y="4203700"/>
          <p14:tracePt t="42827" x="2857500" y="4235450"/>
          <p14:tracePt t="42844" x="2889250" y="4254500"/>
          <p14:tracePt t="42860" x="2921000" y="4279900"/>
          <p14:tracePt t="42878" x="2997200" y="4330700"/>
          <p14:tracePt t="42894" x="3028950" y="4343400"/>
          <p14:tracePt t="42911" x="3073400" y="4349750"/>
          <p14:tracePt t="42927" x="3130550" y="4362450"/>
          <p14:tracePt t="42944" x="3232150" y="4387850"/>
          <p14:tracePt t="42961" x="3308350" y="4394200"/>
          <p14:tracePt t="42978" x="3733800" y="4438650"/>
          <p14:tracePt t="42994" x="3797300" y="4445000"/>
          <p14:tracePt t="43011" x="3803650" y="4445000"/>
          <p14:tracePt t="43028" x="3829050" y="4451350"/>
          <p14:tracePt t="43044" x="3854450" y="4451350"/>
          <p14:tracePt t="43061" x="3924300" y="4451350"/>
          <p14:tracePt t="43078" x="3987800" y="4432300"/>
          <p14:tracePt t="43094" x="4108450" y="4406900"/>
          <p14:tracePt t="43111" x="4222750" y="4381500"/>
          <p14:tracePt t="43127" x="4318000" y="4368800"/>
          <p14:tracePt t="43144" x="4387850" y="4356100"/>
          <p14:tracePt t="43161" x="4413250" y="4343400"/>
          <p14:tracePt t="43178" x="4489450" y="4286250"/>
          <p14:tracePt t="43194" x="4502150" y="4248150"/>
          <p14:tracePt t="43211" x="4502150" y="4235450"/>
          <p14:tracePt t="43228" x="4514850" y="4203700"/>
          <p14:tracePt t="43245" x="4514850" y="4152900"/>
          <p14:tracePt t="43261" x="4514850" y="4121150"/>
          <p14:tracePt t="43278" x="4502150" y="4108450"/>
          <p14:tracePt t="43295" x="4470400" y="4076700"/>
          <p14:tracePt t="43311" x="4368800" y="4032250"/>
          <p14:tracePt t="43328" x="4235450" y="3975100"/>
          <p14:tracePt t="43345" x="4127500" y="3943350"/>
          <p14:tracePt t="43361" x="4064000" y="3924300"/>
          <p14:tracePt t="43378" x="3835400" y="3873500"/>
          <p14:tracePt t="43395" x="3727450" y="3867150"/>
          <p14:tracePt t="43412" x="3562350" y="3848100"/>
          <p14:tracePt t="43428" x="3460750" y="3848100"/>
          <p14:tracePt t="43445" x="3340100" y="3854450"/>
          <p14:tracePt t="43462" x="3289300" y="3873500"/>
          <p14:tracePt t="43478" x="3225800" y="3911600"/>
          <p14:tracePt t="43495" x="3155950" y="3962400"/>
          <p14:tracePt t="43512" x="3105150" y="3994150"/>
          <p14:tracePt t="43529" x="3054350" y="4025900"/>
          <p14:tracePt t="43545" x="3035300" y="4051300"/>
          <p14:tracePt t="43562" x="3035300" y="4057650"/>
          <p14:tracePt t="43578" x="3028950" y="4102100"/>
          <p14:tracePt t="43595" x="3028950" y="4146550"/>
          <p14:tracePt t="43612" x="3028950" y="4184650"/>
          <p14:tracePt t="43628" x="3048000" y="4267200"/>
          <p14:tracePt t="43645" x="3048000" y="4305300"/>
          <p14:tracePt t="43662" x="3067050" y="4318000"/>
          <p14:tracePt t="43679" x="3092450" y="4343400"/>
          <p14:tracePt t="43695" x="3175000" y="4387850"/>
          <p14:tracePt t="43712" x="3276600" y="4425950"/>
          <p14:tracePt t="43729" x="3473450" y="4489450"/>
          <p14:tracePt t="43745" x="3587750" y="4514850"/>
          <p14:tracePt t="43762" x="3644900" y="4514850"/>
          <p14:tracePt t="43779" x="3803650" y="4521200"/>
          <p14:tracePt t="43795" x="3886200" y="4533900"/>
          <p14:tracePt t="43812" x="4057650" y="4527550"/>
          <p14:tracePt t="43829" x="4159250" y="4514850"/>
          <p14:tracePt t="43846" x="4260850" y="4502150"/>
          <p14:tracePt t="43862" x="4324350" y="4483100"/>
          <p14:tracePt t="43879" x="4419600" y="4464050"/>
          <p14:tracePt t="43896" x="4508500" y="4432300"/>
          <p14:tracePt t="43913" x="4565650" y="4406900"/>
          <p14:tracePt t="43929" x="4616450" y="4368800"/>
          <p14:tracePt t="43946" x="4648200" y="4324350"/>
          <p14:tracePt t="43962" x="4654550" y="4311650"/>
          <p14:tracePt t="43979" x="4679950" y="4222750"/>
          <p14:tracePt t="43996" x="4679950" y="4197350"/>
          <p14:tracePt t="44013" x="4679950" y="4178300"/>
          <p14:tracePt t="44029" x="4667250" y="4159250"/>
          <p14:tracePt t="44046" x="4648200" y="4146550"/>
          <p14:tracePt t="44062" x="4597400" y="4108450"/>
          <p14:tracePt t="44079" x="4521200" y="4070350"/>
          <p14:tracePt t="44096" x="4413250" y="4019550"/>
          <p14:tracePt t="44113" x="4298950" y="3981450"/>
          <p14:tracePt t="44129" x="4121150" y="3937000"/>
          <p14:tracePt t="44146" x="3810000" y="3886200"/>
          <p14:tracePt t="44163" x="3689350" y="3873500"/>
          <p14:tracePt t="44180" x="3397250" y="3867150"/>
          <p14:tracePt t="44196" x="3295650" y="3898900"/>
          <p14:tracePt t="44213" x="3232150" y="3924300"/>
          <p14:tracePt t="44230" x="3187700" y="3962400"/>
          <p14:tracePt t="44247" x="3098800" y="4013200"/>
          <p14:tracePt t="44264" x="3079750" y="4051300"/>
          <p14:tracePt t="44281" x="3073400" y="4070350"/>
          <p14:tracePt t="44297" x="3060700" y="4102100"/>
          <p14:tracePt t="44314" x="3060700" y="4133850"/>
          <p14:tracePt t="44330" x="3073400" y="4171950"/>
          <p14:tracePt t="44347" x="3105150" y="4235450"/>
          <p14:tracePt t="44364" x="3124200" y="4260850"/>
          <p14:tracePt t="44381" x="3213100" y="4311650"/>
          <p14:tracePt t="44397" x="3282950" y="4337050"/>
          <p14:tracePt t="44414" x="3397250" y="4368800"/>
          <p14:tracePt t="44430" x="3479800" y="4394200"/>
          <p14:tracePt t="44447" x="3619500" y="4425950"/>
          <p14:tracePt t="44463" x="3956050" y="4445000"/>
          <p14:tracePt t="44480" x="4076700" y="4432300"/>
          <p14:tracePt t="44497" x="4152900" y="4413250"/>
          <p14:tracePt t="44513" x="4197350" y="4400550"/>
          <p14:tracePt t="44530" x="4279900" y="4375150"/>
          <p14:tracePt t="44547" x="4349750" y="4349750"/>
          <p14:tracePt t="44563" x="4425950" y="4318000"/>
          <p14:tracePt t="44580" x="4470400" y="4292600"/>
          <p14:tracePt t="44597" x="4495800" y="4273550"/>
          <p14:tracePt t="44614" x="4508500" y="4260850"/>
          <p14:tracePt t="44630" x="4527550" y="4241800"/>
          <p14:tracePt t="44647" x="4527550" y="4229100"/>
          <p14:tracePt t="44664" x="4521200" y="4184650"/>
          <p14:tracePt t="44680" x="4521200" y="4178300"/>
          <p14:tracePt t="44697" x="4495800" y="4159250"/>
          <p14:tracePt t="44714" x="4483100" y="4152900"/>
          <p14:tracePt t="44730" x="4438650" y="4146550"/>
          <p14:tracePt t="44747" x="4400550" y="4140200"/>
          <p14:tracePt t="44764" x="4305300" y="4140200"/>
          <p14:tracePt t="44780" x="4184650" y="4127500"/>
          <p14:tracePt t="44797" x="4083050" y="4114800"/>
          <p14:tracePt t="44814" x="4006850" y="4108450"/>
          <p14:tracePt t="44830" x="3975100" y="4108450"/>
          <p14:tracePt t="44847" x="3975100" y="4102100"/>
          <p14:tracePt t="44912" x="3968750" y="4102100"/>
          <p14:tracePt t="45079" x="0" y="0"/>
        </p14:tracePtLst>
        <p14:tracePtLst>
          <p14:tracePt t="71586" x="5054600" y="5683250"/>
          <p14:tracePt t="71976" x="5048250" y="5683250"/>
          <p14:tracePt t="71984" x="5035550" y="5683250"/>
          <p14:tracePt t="71994" x="5010150" y="5683250"/>
          <p14:tracePt t="71994" x="4953000" y="5683250"/>
          <p14:tracePt t="72010" x="4876800" y="5683250"/>
          <p14:tracePt t="72027" x="4775200" y="5683250"/>
          <p14:tracePt t="72043" x="4667250" y="5676900"/>
          <p14:tracePt t="72061" x="4559300" y="5664200"/>
          <p14:tracePt t="72077" x="4203700" y="5632450"/>
          <p14:tracePt t="72094" x="4032250" y="5626100"/>
          <p14:tracePt t="72110" x="3892550" y="5626100"/>
          <p14:tracePt t="72127" x="3721100" y="5645150"/>
          <p14:tracePt t="72144" x="3632200" y="5645150"/>
          <p14:tracePt t="72161" x="3505200" y="5645150"/>
          <p14:tracePt t="72177" x="3244850" y="5664200"/>
          <p14:tracePt t="72194" x="3105150" y="5670550"/>
          <p14:tracePt t="72210" x="2952750" y="5676900"/>
          <p14:tracePt t="72227" x="2832100" y="5689600"/>
          <p14:tracePt t="72244" x="2755900" y="5695950"/>
          <p14:tracePt t="72261" x="2724150" y="5695950"/>
          <p14:tracePt t="72277" x="2590800" y="5702300"/>
          <p14:tracePt t="72294" x="2565400" y="5702300"/>
          <p14:tracePt t="72311" x="2540000" y="5702300"/>
          <p14:tracePt t="72328" x="2476500" y="5702300"/>
          <p14:tracePt t="72344" x="2406650" y="5715000"/>
          <p14:tracePt t="72361" x="2317750" y="5721350"/>
          <p14:tracePt t="72377" x="2190750" y="5759450"/>
          <p14:tracePt t="72394" x="2159000" y="5784850"/>
          <p14:tracePt t="72411" x="2139950" y="5797550"/>
          <p14:tracePt t="72428" x="2120900" y="5835650"/>
          <p14:tracePt t="72445" x="2108200" y="5854700"/>
          <p14:tracePt t="72480" x="2101850" y="5873750"/>
          <p14:tracePt t="72480" x="2095500" y="5880100"/>
          <p14:tracePt t="72494" x="2070100" y="5892800"/>
          <p14:tracePt t="72511" x="2006600" y="5918200"/>
          <p14:tracePt t="72528" x="1968500" y="5924550"/>
          <p14:tracePt t="72544" x="1930400" y="5949950"/>
          <p14:tracePt t="72561" x="1905000" y="5969000"/>
          <p14:tracePt t="72578" x="1835150" y="6013450"/>
          <p14:tracePt t="72595" x="1752600" y="6057900"/>
          <p14:tracePt t="72611" x="1644650" y="6108700"/>
          <p14:tracePt t="72628" x="1536700" y="6159500"/>
          <p14:tracePt t="72645" x="1454150" y="6210300"/>
          <p14:tracePt t="72662" x="1441450" y="6223000"/>
          <p14:tracePt t="72678" x="1428750" y="6242050"/>
          <p14:tracePt t="72695" x="1422400" y="6254750"/>
          <p14:tracePt t="72711" x="1422400" y="6280150"/>
          <p14:tracePt t="72728" x="1422400" y="6292850"/>
          <p14:tracePt t="72745" x="1422400" y="6318250"/>
          <p14:tracePt t="72762" x="1454150" y="6356350"/>
          <p14:tracePt t="72778" x="1511300" y="6388100"/>
          <p14:tracePt t="72795" x="1612900" y="6419850"/>
          <p14:tracePt t="72811" x="1733550" y="6426200"/>
          <p14:tracePt t="72828" x="1854200" y="6426200"/>
          <p14:tracePt t="72845" x="1974850" y="6426200"/>
          <p14:tracePt t="72862" x="2051050" y="6426200"/>
          <p14:tracePt t="72878" x="2470150" y="6426200"/>
          <p14:tracePt t="72895" x="2603500" y="6426200"/>
          <p14:tracePt t="72912" x="2813050" y="6445250"/>
          <p14:tracePt t="72929" x="2952750" y="6451600"/>
          <p14:tracePt t="72946" x="3098800" y="6477000"/>
          <p14:tracePt t="72962" x="3282950" y="6496050"/>
          <p14:tracePt t="72979" x="3625850" y="6502400"/>
          <p14:tracePt t="72995" x="3784600" y="6502400"/>
          <p14:tracePt t="73012" x="3898900" y="6502400"/>
          <p14:tracePt t="73029" x="4019550" y="6502400"/>
          <p14:tracePt t="73045" x="4127500" y="6515100"/>
          <p14:tracePt t="73062" x="4216400" y="6515100"/>
          <p14:tracePt t="73079" x="4679950" y="6375400"/>
          <p14:tracePt t="73096" x="4940300" y="6286500"/>
          <p14:tracePt t="73112" x="5137150" y="6242050"/>
          <p14:tracePt t="73129" x="5327650" y="6229350"/>
          <p14:tracePt t="73145" x="5537200" y="6210300"/>
          <p14:tracePt t="73162" x="5778500" y="6184900"/>
          <p14:tracePt t="73179" x="5880100" y="6165850"/>
          <p14:tracePt t="73196" x="5988050" y="6159500"/>
          <p14:tracePt t="73212" x="6102350" y="6165850"/>
          <p14:tracePt t="73229" x="6248400" y="6191250"/>
          <p14:tracePt t="73246" x="6388100" y="6203950"/>
          <p14:tracePt t="73263" x="6616700" y="6197600"/>
          <p14:tracePt t="73279" x="7042150" y="6089650"/>
          <p14:tracePt t="73296" x="7226300" y="6026150"/>
          <p14:tracePt t="73312" x="7359650" y="5994400"/>
          <p14:tracePt t="73329" x="7473950" y="5962650"/>
          <p14:tracePt t="73346" x="7537450" y="5924550"/>
          <p14:tracePt t="73363" x="7550150" y="5918200"/>
          <p14:tracePt t="73379" x="7556500" y="5905500"/>
          <p14:tracePt t="73424" x="7569200" y="5905500"/>
          <p14:tracePt t="73432" x="7581900" y="5899150"/>
          <p14:tracePt t="73448" x="7581900" y="5892800"/>
          <p14:tracePt t="73463" x="7594600" y="5880100"/>
          <p14:tracePt t="73568" x="7594600" y="5873750"/>
          <p14:tracePt t="73576" x="7562850" y="5848350"/>
          <p14:tracePt t="73584" x="7512050" y="5829300"/>
          <p14:tracePt t="73588" x="7454900" y="5791200"/>
          <p14:tracePt t="73596" x="7283450" y="5727700"/>
          <p14:tracePt t="73613" x="7080250" y="5676900"/>
          <p14:tracePt t="73630" x="6832600" y="5594350"/>
          <p14:tracePt t="73646" x="6254750" y="5410200"/>
          <p14:tracePt t="73663" x="6032500" y="5340350"/>
          <p14:tracePt t="73680" x="5410200" y="5270500"/>
          <p14:tracePt t="73696" x="5232400" y="5251450"/>
          <p14:tracePt t="73713" x="5086350" y="5226050"/>
          <p14:tracePt t="73730" x="4902200" y="5200650"/>
          <p14:tracePt t="73746" x="4718050" y="5181600"/>
          <p14:tracePt t="73763" x="4381500" y="5168900"/>
          <p14:tracePt t="73780" x="4222750" y="5200650"/>
          <p14:tracePt t="73797" x="4121150" y="5232400"/>
          <p14:tracePt t="73813" x="4019550" y="5251450"/>
          <p14:tracePt t="73830" x="3873500" y="5289550"/>
          <p14:tracePt t="73847" x="3721100" y="5302250"/>
          <p14:tracePt t="73863" x="3162300" y="5283200"/>
          <p14:tracePt t="73880" x="2959100" y="5270500"/>
          <p14:tracePt t="73897" x="2838450" y="5283200"/>
          <p14:tracePt t="73913" x="2781300" y="5308600"/>
          <p14:tracePt t="73930" x="2755900" y="5314950"/>
          <p14:tracePt t="73947" x="2711450" y="5327650"/>
          <p14:tracePt t="73964" x="2590800" y="5353050"/>
          <p14:tracePt t="73980" x="2552700" y="5372100"/>
          <p14:tracePt t="73997" x="2470150" y="5391150"/>
          <p14:tracePt t="74014" x="2413000" y="5429250"/>
          <p14:tracePt t="74030" x="2311400" y="5448300"/>
          <p14:tracePt t="74047" x="2209800" y="5473700"/>
          <p14:tracePt t="74064" x="1987550" y="5511800"/>
          <p14:tracePt t="74080" x="1905000" y="5537200"/>
          <p14:tracePt t="74097" x="1835150" y="5556250"/>
          <p14:tracePt t="74114" x="1778000" y="5568950"/>
          <p14:tracePt t="74131" x="1695450" y="5594350"/>
          <p14:tracePt t="74147" x="1574800" y="5619750"/>
          <p14:tracePt t="74164" x="1390650" y="5664200"/>
          <p14:tracePt t="74180" x="1346200" y="5683250"/>
          <p14:tracePt t="74197" x="1333500" y="5683250"/>
          <p14:tracePt t="74408" x="1346200" y="5683250"/>
          <p14:tracePt t="74432" x="1352550" y="5683250"/>
          <p14:tracePt t="74476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section</a:t>
            </a:r>
            <a:endParaRPr lang="en-US" dirty="0"/>
          </a:p>
        </p:txBody>
      </p:sp>
      <p:graphicFrame>
        <p:nvGraphicFramePr>
          <p:cNvPr id="347139" name="Object 3"/>
          <p:cNvGraphicFramePr>
            <a:graphicFrameLocks noChangeAspect="1"/>
          </p:cNvGraphicFramePr>
          <p:nvPr/>
        </p:nvGraphicFramePr>
        <p:xfrm>
          <a:off x="762000" y="1314271"/>
          <a:ext cx="4343400" cy="495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314" name="Equation" r:id="rId7" imgW="2108160" imgH="241200" progId="Equation.3">
                  <p:embed/>
                </p:oleObj>
              </mc:Choice>
              <mc:Fallback>
                <p:oleObj name="Equation" r:id="rId7" imgW="2108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314271"/>
                        <a:ext cx="4343400" cy="4956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7140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9423" y="4695277"/>
            <a:ext cx="4636376" cy="194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89423" y="1905000"/>
            <a:ext cx="4776177" cy="29718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latin typeface="Times New Roman" pitchFamily="18" charset="0"/>
              </a:rPr>
              <a:t>Quantum-mechanical treatment T</a:t>
            </a:r>
            <a:r>
              <a:rPr lang="en-US" baseline="-25000" dirty="0" smtClean="0">
                <a:latin typeface="MT Extra" pitchFamily="18" charset="2"/>
              </a:rPr>
              <a:t>l</a:t>
            </a:r>
            <a:r>
              <a:rPr lang="en-US" dirty="0" smtClean="0">
                <a:latin typeface="Times New Roman" pitchFamily="18" charset="0"/>
              </a:rPr>
              <a:t> is the transmission coefficient for reaction of a neutron with angular momentum </a:t>
            </a:r>
            <a:r>
              <a:rPr lang="en-US" dirty="0" smtClean="0">
                <a:latin typeface="MT Extra" pitchFamily="18" charset="2"/>
              </a:rPr>
              <a:t>l</a:t>
            </a:r>
            <a:r>
              <a:rPr lang="en-US" dirty="0" smtClean="0">
                <a:latin typeface="Times New Roman" pitchFamily="18" charset="0"/>
              </a:rPr>
              <a:t> </a:t>
            </a:r>
          </a:p>
          <a:p>
            <a:pPr lvl="1"/>
            <a:r>
              <a:rPr lang="en-US" dirty="0" smtClean="0">
                <a:latin typeface="Times New Roman" pitchFamily="18" charset="0"/>
              </a:rPr>
              <a:t>Represents fraction of incident particles with angular momentum </a:t>
            </a:r>
            <a:r>
              <a:rPr lang="en-US" dirty="0" smtClean="0">
                <a:latin typeface="MT Extra" pitchFamily="18" charset="2"/>
              </a:rPr>
              <a:t>l</a:t>
            </a:r>
            <a:r>
              <a:rPr lang="en-US" dirty="0" smtClean="0">
                <a:latin typeface="Times New Roman" pitchFamily="18" charset="0"/>
              </a:rPr>
              <a:t> that penetrate within range of nuclear forces</a:t>
            </a:r>
          </a:p>
          <a:p>
            <a:pPr lvl="2"/>
            <a:r>
              <a:rPr lang="en-US" dirty="0" smtClean="0">
                <a:latin typeface="Times New Roman" pitchFamily="18" charset="0"/>
              </a:rPr>
              <a:t>Provides summing term to increase cross section</a:t>
            </a:r>
          </a:p>
          <a:p>
            <a:pPr lvl="2"/>
            <a:r>
              <a:rPr lang="en-US" dirty="0">
                <a:latin typeface="Times New Roman" pitchFamily="18" charset="0"/>
              </a:rPr>
              <a:t>R</a:t>
            </a:r>
            <a:r>
              <a:rPr lang="en-US" dirty="0" smtClean="0">
                <a:latin typeface="Times New Roman" pitchFamily="18" charset="0"/>
              </a:rPr>
              <a:t>eason why cross section can be larger than physical size of nucleus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0" y="1009471"/>
            <a:ext cx="32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s</a:t>
            </a:r>
            <a:r>
              <a:rPr lang="en-US" baseline="-25000" dirty="0" smtClean="0">
                <a:latin typeface="+mn-lt"/>
              </a:rPr>
              <a:t>l</a:t>
            </a:r>
            <a:r>
              <a:rPr lang="en-US" dirty="0" smtClean="0">
                <a:latin typeface="+mn-lt"/>
              </a:rPr>
              <a:t> is partial cross section of given angular momentum l</a:t>
            </a:r>
            <a:endParaRPr lang="en-US" dirty="0">
              <a:latin typeface="Symbol" pitchFamily="18" charset="2"/>
            </a:endParaRPr>
          </a:p>
        </p:txBody>
      </p:sp>
      <p:graphicFrame>
        <p:nvGraphicFramePr>
          <p:cNvPr id="347146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1989754"/>
              </p:ext>
            </p:extLst>
          </p:nvPr>
        </p:nvGraphicFramePr>
        <p:xfrm>
          <a:off x="2929188" y="5224597"/>
          <a:ext cx="1886824" cy="632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9315" name="Equation" r:id="rId10" imgW="1282680" imgH="431640" progId="Equation.3">
                  <p:embed/>
                </p:oleObj>
              </mc:Choice>
              <mc:Fallback>
                <p:oleObj name="Equation" r:id="rId10" imgW="128268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9188" y="5224597"/>
                        <a:ext cx="1886824" cy="6325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12" cstate="print"/>
          <a:srcRect r="18750" b="13424"/>
          <a:stretch>
            <a:fillRect/>
          </a:stretch>
        </p:blipFill>
        <p:spPr bwMode="auto">
          <a:xfrm>
            <a:off x="4825799" y="2306575"/>
            <a:ext cx="4216801" cy="2854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ontent Placeholder 3"/>
          <p:cNvSpPr txBox="1">
            <a:spLocks/>
          </p:cNvSpPr>
          <p:nvPr/>
        </p:nvSpPr>
        <p:spPr>
          <a:xfrm>
            <a:off x="4965600" y="5161024"/>
            <a:ext cx="3937200" cy="139217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800" b="1">
                <a:solidFill>
                  <a:srgbClr val="6E0043"/>
                </a:solidFill>
                <a:latin typeface="+mn-lt"/>
                <a:ea typeface="+mn-ea"/>
                <a:cs typeface="+mn-cs"/>
              </a:defRPr>
            </a:lvl1pPr>
            <a:lvl2pPr marL="965200" indent="-5080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§"/>
              <a:defRPr sz="2800" b="1">
                <a:solidFill>
                  <a:srgbClr val="BE001E"/>
                </a:solidFill>
                <a:latin typeface="+mn-lt"/>
              </a:defRPr>
            </a:lvl2pPr>
            <a:lvl3pPr marL="14224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à"/>
              <a:defRPr sz="2800" b="1">
                <a:solidFill>
                  <a:srgbClr val="4C2E00"/>
                </a:solidFill>
                <a:latin typeface="+mn-lt"/>
              </a:defRPr>
            </a:lvl3pPr>
            <a:lvl4pPr marL="17653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Times" pitchFamily="18" charset="0"/>
              <a:buChar char="*"/>
              <a:defRPr sz="2800" b="1">
                <a:solidFill>
                  <a:srgbClr val="006600"/>
                </a:solidFill>
                <a:latin typeface="+mn-lt"/>
              </a:defRPr>
            </a:lvl4pPr>
            <a:lvl5pPr marL="24130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5pPr>
            <a:lvl6pPr marL="28702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6pPr>
            <a:lvl7pPr marL="33274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7pPr>
            <a:lvl8pPr marL="37846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8pPr>
            <a:lvl9pPr marL="4241800" indent="-4064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Zapf Dingbats" charset="2"/>
              <a:buChar char="Ø"/>
              <a:defRPr sz="2800" b="1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kern="0" dirty="0" smtClean="0"/>
              <a:t>General trends for neutron and charged particles</a:t>
            </a:r>
          </a:p>
          <a:p>
            <a:pPr lvl="1"/>
            <a:r>
              <a:rPr lang="en-US" sz="1600" kern="0" dirty="0" smtClean="0"/>
              <a:t>Charged particle cross section minimal at low energy</a:t>
            </a:r>
          </a:p>
          <a:p>
            <a:pPr lvl="1"/>
            <a:r>
              <a:rPr lang="en-US" sz="1600" kern="0" dirty="0" smtClean="0"/>
              <a:t>Neutron capture cross section maximum at low energy </a:t>
            </a:r>
            <a:endParaRPr lang="en-US" sz="1600" kern="0" dirty="0"/>
          </a:p>
        </p:txBody>
      </p:sp>
      <p:sp>
        <p:nvSpPr>
          <p:cNvPr id="3" name="Right Arrow 2"/>
          <p:cNvSpPr/>
          <p:nvPr/>
        </p:nvSpPr>
        <p:spPr bwMode="auto">
          <a:xfrm rot="19114660">
            <a:off x="4134711" y="4274185"/>
            <a:ext cx="2137612" cy="507127"/>
          </a:xfrm>
          <a:prstGeom prst="rightArrow">
            <a:avLst>
              <a:gd name="adj1" fmla="val 50000"/>
              <a:gd name="adj2" fmla="val 48049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29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57150" cap="flat" cmpd="sng" algn="ctr">
            <a:solidFill>
              <a:srgbClr val="E27E7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28329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45"/>
    </mc:Choice>
    <mc:Fallback xmlns="">
      <p:transition spd="slow" advTm="107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3" grpId="1" animBg="1"/>
    </p:bldLst>
  </p:timing>
  <p:extLst>
    <p:ext uri="{3A86A75C-4F4B-4683-9AE1-C65F6400EC91}">
      <p14:laserTraceLst xmlns:p14="http://schemas.microsoft.com/office/powerpoint/2010/main">
        <p14:tracePtLst>
          <p14:tracePt t="5844" x="2565400" y="1695450"/>
          <p14:tracePt t="5853" x="2540000" y="1689100"/>
          <p14:tracePt t="5860" x="2463800" y="1670050"/>
          <p14:tracePt t="5868" x="2419350" y="1663700"/>
          <p14:tracePt t="5876" x="2286000" y="1638300"/>
          <p14:tracePt t="5892" x="2139950" y="1619250"/>
          <p14:tracePt t="5908" x="2006600" y="1593850"/>
          <p14:tracePt t="5924" x="1885950" y="1581150"/>
          <p14:tracePt t="5940" x="1816100" y="1574800"/>
          <p14:tracePt t="5956" x="1695450" y="1562100"/>
          <p14:tracePt t="5973" x="1562100" y="1549400"/>
          <p14:tracePt t="5989" x="1403350" y="1517650"/>
          <p14:tracePt t="6006" x="1295400" y="1504950"/>
          <p14:tracePt t="6023" x="1193800" y="1492250"/>
          <p14:tracePt t="6039" x="1143000" y="1485900"/>
          <p14:tracePt t="6056" x="1104900" y="1485900"/>
          <p14:tracePt t="6073" x="1085850" y="1485900"/>
          <p14:tracePt t="6090" x="1066800" y="1485900"/>
          <p14:tracePt t="6106" x="1028700" y="1485900"/>
          <p14:tracePt t="6123" x="958850" y="1485900"/>
          <p14:tracePt t="6140" x="850900" y="1498600"/>
          <p14:tracePt t="6156" x="787400" y="1504950"/>
          <p14:tracePt t="6173" x="711200" y="1504950"/>
          <p14:tracePt t="6189" x="635000" y="1504950"/>
          <p14:tracePt t="6206" x="584200" y="1504950"/>
          <p14:tracePt t="6223" x="546100" y="1504950"/>
          <p14:tracePt t="6240" x="539750" y="1504950"/>
          <p14:tracePt t="6292" x="527050" y="1517650"/>
          <p14:tracePt t="6308" x="527050" y="1530350"/>
          <p14:tracePt t="6316" x="527050" y="1536700"/>
          <p14:tracePt t="6324" x="533400" y="1562100"/>
          <p14:tracePt t="6340" x="539750" y="1574800"/>
          <p14:tracePt t="6341" x="558800" y="1600200"/>
          <p14:tracePt t="6357" x="596900" y="1638300"/>
          <p14:tracePt t="6373" x="622300" y="1657350"/>
          <p14:tracePt t="6390" x="660400" y="1695450"/>
          <p14:tracePt t="6406" x="692150" y="1714500"/>
          <p14:tracePt t="6423" x="717550" y="1720850"/>
          <p14:tracePt t="6440" x="749300" y="1733550"/>
          <p14:tracePt t="6457" x="793750" y="1752600"/>
          <p14:tracePt t="6475" x="831850" y="1771650"/>
          <p14:tracePt t="6491" x="927100" y="1778000"/>
          <p14:tracePt t="6508" x="984250" y="1778000"/>
          <p14:tracePt t="6524" x="1041400" y="1784350"/>
          <p14:tracePt t="6542" x="1079500" y="1784350"/>
          <p14:tracePt t="6558" x="1155700" y="1790700"/>
          <p14:tracePt t="6575" x="1168400" y="1797050"/>
          <p14:tracePt t="6591" x="1263650" y="1803400"/>
          <p14:tracePt t="6608" x="1435100" y="1809750"/>
          <p14:tracePt t="6625" x="1581150" y="1835150"/>
          <p14:tracePt t="6642" x="1682750" y="1854200"/>
          <p14:tracePt t="6658" x="1835150" y="1879600"/>
          <p14:tracePt t="6675" x="1962150" y="1892300"/>
          <p14:tracePt t="6691" x="2082800" y="1898650"/>
          <p14:tracePt t="6708" x="2266950" y="1917700"/>
          <p14:tracePt t="6725" x="2343150" y="1917700"/>
          <p14:tracePt t="6742" x="2349500" y="1917700"/>
          <p14:tracePt t="6758" x="2451100" y="1924050"/>
          <p14:tracePt t="6775" x="2520950" y="1924050"/>
          <p14:tracePt t="6791" x="2628900" y="1905000"/>
          <p14:tracePt t="6808" x="2749550" y="1885950"/>
          <p14:tracePt t="6825" x="2933700" y="1879600"/>
          <p14:tracePt t="6842" x="3035300" y="1873250"/>
          <p14:tracePt t="6858" x="3111500" y="1866900"/>
          <p14:tracePt t="6875" x="3175000" y="1854200"/>
          <p14:tracePt t="6892" x="3282950" y="1828800"/>
          <p14:tracePt t="6909" x="3403600" y="1809750"/>
          <p14:tracePt t="6926" x="3498850" y="1790700"/>
          <p14:tracePt t="6942" x="3619500" y="1758950"/>
          <p14:tracePt t="6958" x="3784600" y="1758950"/>
          <p14:tracePt t="6976" x="4095750" y="1746250"/>
          <p14:tracePt t="6992" x="4318000" y="1708150"/>
          <p14:tracePt t="7009" x="4425950" y="1695450"/>
          <p14:tracePt t="7025" x="4470400" y="1676400"/>
          <p14:tracePt t="7042" x="4495800" y="1663700"/>
          <p14:tracePt t="7077" x="4502150" y="1663700"/>
          <p14:tracePt t="7078" x="4508500" y="1663700"/>
          <p14:tracePt t="7092" x="4540250" y="1657350"/>
          <p14:tracePt t="7092" x="4578350" y="1651000"/>
          <p14:tracePt t="7109" x="4686300" y="1600200"/>
          <p14:tracePt t="7125" x="4749800" y="1555750"/>
          <p14:tracePt t="7142" x="4775200" y="1536700"/>
          <p14:tracePt t="7159" x="4787900" y="1536700"/>
          <p14:tracePt t="7205" x="4781550" y="1536700"/>
          <p14:tracePt t="7218" x="4737100" y="1517650"/>
          <p14:tracePt t="7221" x="4705350" y="1504950"/>
          <p14:tracePt t="7229" x="4597400" y="1454150"/>
          <p14:tracePt t="7242" x="4502150" y="1435100"/>
          <p14:tracePt t="7259" x="4425950" y="1409700"/>
          <p14:tracePt t="7276" x="4311650" y="1384300"/>
          <p14:tracePt t="7292" x="4121150" y="1358900"/>
          <p14:tracePt t="7309" x="3949700" y="1346200"/>
          <p14:tracePt t="7326" x="3784600" y="1333500"/>
          <p14:tracePt t="7343" x="3606800" y="1327150"/>
          <p14:tracePt t="7359" x="3479800" y="1314450"/>
          <p14:tracePt t="7376" x="3378200" y="1301750"/>
          <p14:tracePt t="7392" x="2984500" y="1270000"/>
          <p14:tracePt t="7409" x="2654300" y="1263650"/>
          <p14:tracePt t="7426" x="2546350" y="1263650"/>
          <p14:tracePt t="7443" x="2457450" y="1270000"/>
          <p14:tracePt t="7459" x="2368550" y="1282700"/>
          <p14:tracePt t="7477" x="2241550" y="1295400"/>
          <p14:tracePt t="7493" x="2012950" y="1308100"/>
          <p14:tracePt t="7510" x="1701800" y="1314450"/>
          <p14:tracePt t="7526" x="1562100" y="1314450"/>
          <p14:tracePt t="7543" x="1447800" y="1314450"/>
          <p14:tracePt t="7559" x="1327150" y="1320800"/>
          <p14:tracePt t="7576" x="1250950" y="1327150"/>
          <p14:tracePt t="7593" x="952500" y="1352550"/>
          <p14:tracePt t="7610" x="806450" y="1352550"/>
          <p14:tracePt t="7626" x="654050" y="1358900"/>
          <p14:tracePt t="7643" x="596900" y="1365250"/>
          <p14:tracePt t="7660" x="546100" y="1377950"/>
          <p14:tracePt t="7693" x="539750" y="1377950"/>
          <p14:tracePt t="7694" x="520700" y="1384300"/>
          <p14:tracePt t="7710" x="476250" y="1409700"/>
          <p14:tracePt t="7726" x="425450" y="1428750"/>
          <p14:tracePt t="7743" x="381000" y="1454150"/>
          <p14:tracePt t="7760" x="349250" y="1473200"/>
          <p14:tracePt t="7777" x="330200" y="1479550"/>
          <p14:tracePt t="7793" x="317500" y="1492250"/>
          <p14:tracePt t="7810" x="311150" y="1504950"/>
          <p14:tracePt t="7827" x="304800" y="1524000"/>
          <p14:tracePt t="7843" x="304800" y="1530350"/>
          <p14:tracePt t="7860" x="311150" y="1562100"/>
          <p14:tracePt t="7877" x="349250" y="1574800"/>
          <p14:tracePt t="7893" x="412750" y="1600200"/>
          <p14:tracePt t="7910" x="463550" y="1619250"/>
          <p14:tracePt t="7927" x="488950" y="1625600"/>
          <p14:tracePt t="7943" x="488950" y="1631950"/>
          <p14:tracePt t="7981" x="495300" y="1631950"/>
          <p14:tracePt t="8002" x="501650" y="1631950"/>
          <p14:tracePt t="8003" x="508000" y="1631950"/>
          <p14:tracePt t="8010" x="546100" y="1644650"/>
          <p14:tracePt t="8027" x="596900" y="1663700"/>
          <p14:tracePt t="8044" x="635000" y="1676400"/>
          <p14:tracePt t="8060" x="717550" y="1695450"/>
          <p14:tracePt t="8077" x="774700" y="1714500"/>
          <p14:tracePt t="8094" x="787400" y="1727200"/>
          <p14:tracePt t="8165" x="793750" y="1739900"/>
          <p14:tracePt t="8174" x="793750" y="1746250"/>
          <p14:tracePt t="8189" x="800100" y="1746250"/>
          <p14:tracePt t="8203" x="825500" y="1746250"/>
          <p14:tracePt t="8237" x="831850" y="1752600"/>
          <p14:tracePt t="8253" x="838200" y="1752600"/>
          <p14:tracePt t="8261" x="850900" y="1758950"/>
          <p14:tracePt t="8285" x="863600" y="1765300"/>
          <p14:tracePt t="8293" x="908050" y="1778000"/>
          <p14:tracePt t="8311" x="920750" y="1778000"/>
          <p14:tracePt t="8311" x="946150" y="1784350"/>
          <p14:tracePt t="8327" x="952500" y="1784350"/>
          <p14:tracePt t="8344" x="965200" y="1784350"/>
          <p14:tracePt t="8361" x="977900" y="1784350"/>
          <p14:tracePt t="8378" x="990600" y="1784350"/>
          <p14:tracePt t="8554" x="1003300" y="1784350"/>
          <p14:tracePt t="8588" x="1016000" y="1790700"/>
          <p14:tracePt t="8596" x="1035050" y="1790700"/>
          <p14:tracePt t="8610" x="1060450" y="1797050"/>
          <p14:tracePt t="8611" x="1098550" y="1797050"/>
          <p14:tracePt t="8627" x="1104900" y="1797050"/>
          <p14:tracePt t="8724" x="1111250" y="1797050"/>
          <p14:tracePt t="8732" x="1123950" y="1797050"/>
          <p14:tracePt t="8736" x="1130300" y="1797050"/>
          <p14:tracePt t="8744" x="1143000" y="1797050"/>
          <p14:tracePt t="8760" x="1155700" y="1790700"/>
          <p14:tracePt t="8777" x="1155700" y="1784350"/>
          <p14:tracePt t="8794" x="1174750" y="1784350"/>
          <p14:tracePt t="8811" x="1193800" y="1784350"/>
          <p14:tracePt t="8827" x="1244600" y="1784350"/>
          <p14:tracePt t="8844" x="1282700" y="1784350"/>
          <p14:tracePt t="8860" x="1301750" y="1784350"/>
          <p14:tracePt t="8877" x="1358900" y="1784350"/>
          <p14:tracePt t="8894" x="1435100" y="1784350"/>
          <p14:tracePt t="8911" x="1498600" y="1784350"/>
          <p14:tracePt t="8927" x="1581150" y="1778000"/>
          <p14:tracePt t="8944" x="1701800" y="1784350"/>
          <p14:tracePt t="8961" x="1746250" y="1784350"/>
          <p14:tracePt t="8977" x="1771650" y="1790700"/>
          <p14:tracePt t="8994" x="1790700" y="1790700"/>
          <p14:tracePt t="9011" x="1816100" y="1790700"/>
          <p14:tracePt t="9027" x="1841500" y="1790700"/>
          <p14:tracePt t="9044" x="1860550" y="1797050"/>
          <p14:tracePt t="9061" x="1873250" y="1797050"/>
          <p14:tracePt t="9078" x="1879600" y="1797050"/>
          <p14:tracePt t="9094" x="1885950" y="1797050"/>
          <p14:tracePt t="9111" x="1898650" y="1797050"/>
          <p14:tracePt t="9128" x="1930400" y="1797050"/>
          <p14:tracePt t="9145" x="1936750" y="1797050"/>
          <p14:tracePt t="9161" x="1987550" y="1797050"/>
          <p14:tracePt t="9196" x="2000250" y="1797050"/>
          <p14:tracePt t="9332" x="1987550" y="1797050"/>
          <p14:tracePt t="9340" x="1962150" y="1797050"/>
          <p14:tracePt t="9348" x="1911350" y="1784350"/>
          <p14:tracePt t="9356" x="1905000" y="1784350"/>
          <p14:tracePt t="9364" x="1835150" y="1752600"/>
          <p14:tracePt t="9378" x="1809750" y="1752600"/>
          <p14:tracePt t="9395" x="1758950" y="1739900"/>
          <p14:tracePt t="9395" x="1746250" y="1739900"/>
          <p14:tracePt t="9412" x="1714500" y="1733550"/>
          <p14:tracePt t="9429" x="1682750" y="1733550"/>
          <p14:tracePt t="9445" x="1663700" y="1733550"/>
          <p14:tracePt t="9462" x="1638300" y="1733550"/>
          <p14:tracePt t="9478" x="1587500" y="1733550"/>
          <p14:tracePt t="9496" x="1543050" y="1739900"/>
          <p14:tracePt t="9512" x="1530350" y="1752600"/>
          <p14:tracePt t="9528" x="1517650" y="1758950"/>
          <p14:tracePt t="9545" x="1492250" y="1758950"/>
          <p14:tracePt t="9562" x="1485900" y="1771650"/>
          <p14:tracePt t="9596" x="1473200" y="1771650"/>
          <p14:tracePt t="9612" x="1473200" y="1778000"/>
          <p14:tracePt t="9652" x="1466850" y="1778000"/>
          <p14:tracePt t="9900" x="1473200" y="1778000"/>
          <p14:tracePt t="9916" x="1485900" y="1778000"/>
          <p14:tracePt t="9924" x="1498600" y="1771650"/>
          <p14:tracePt t="9940" x="1511300" y="1771650"/>
          <p14:tracePt t="9956" x="1524000" y="1771650"/>
          <p14:tracePt t="9964" x="1536700" y="1771650"/>
          <p14:tracePt t="9972" x="1549400" y="1771650"/>
          <p14:tracePt t="9979" x="1562100" y="1771650"/>
          <p14:tracePt t="9996" x="1568450" y="1771650"/>
          <p14:tracePt t="10076" x="1574800" y="1758950"/>
          <p14:tracePt t="10084" x="1581150" y="1758950"/>
          <p14:tracePt t="10100" x="1587500" y="1758950"/>
          <p14:tracePt t="10105" x="1593850" y="1758950"/>
          <p14:tracePt t="10112" x="1612900" y="1758950"/>
          <p14:tracePt t="10129" x="1631950" y="1752600"/>
          <p14:tracePt t="10146" x="1651000" y="1746250"/>
          <p14:tracePt t="10163" x="1663700" y="1746250"/>
          <p14:tracePt t="10180" x="1689100" y="1746250"/>
          <p14:tracePt t="10196" x="1708150" y="1746250"/>
          <p14:tracePt t="10213" x="1771650" y="1746250"/>
          <p14:tracePt t="10229" x="1822450" y="1752600"/>
          <p14:tracePt t="10246" x="1860550" y="1752600"/>
          <p14:tracePt t="10263" x="1911350" y="1758950"/>
          <p14:tracePt t="10280" x="1936750" y="1758950"/>
          <p14:tracePt t="10296" x="2006600" y="1765300"/>
          <p14:tracePt t="10313" x="2070100" y="1778000"/>
          <p14:tracePt t="10330" x="2108200" y="1784350"/>
          <p14:tracePt t="10347" x="2159000" y="1784350"/>
          <p14:tracePt t="10363" x="2298700" y="1790700"/>
          <p14:tracePt t="10380" x="2355850" y="1803400"/>
          <p14:tracePt t="10396" x="2387600" y="1803400"/>
          <p14:tracePt t="10413" x="2419350" y="1803400"/>
          <p14:tracePt t="10430" x="2438400" y="1803400"/>
          <p14:tracePt t="10447" x="2476500" y="1809750"/>
          <p14:tracePt t="10463" x="2495550" y="1809750"/>
          <p14:tracePt t="10480" x="2552700" y="1809750"/>
          <p14:tracePt t="10497" x="2590800" y="1809750"/>
          <p14:tracePt t="10514" x="2698750" y="1816100"/>
          <p14:tracePt t="10530" x="2844800" y="1835150"/>
          <p14:tracePt t="10547" x="2984500" y="1847850"/>
          <p14:tracePt t="10563" x="3308350" y="1866900"/>
          <p14:tracePt t="10580" x="3689350" y="1879600"/>
          <p14:tracePt t="10597" x="3835400" y="1898650"/>
          <p14:tracePt t="10614" x="3854450" y="1898650"/>
          <p14:tracePt t="10630" x="3867150" y="1898650"/>
          <p14:tracePt t="10716" x="3860800" y="1898650"/>
          <p14:tracePt t="10732" x="3848100" y="1898650"/>
          <p14:tracePt t="10748" x="3841750" y="1898650"/>
          <p14:tracePt t="10764" x="3829050" y="1892300"/>
          <p14:tracePt t="10772" x="3803650" y="1885950"/>
          <p14:tracePt t="10788" x="3790950" y="1885950"/>
          <p14:tracePt t="10820" x="3784600" y="1885950"/>
          <p14:tracePt t="10839" x="3771900" y="1885950"/>
          <p14:tracePt t="10840" x="3765550" y="1885950"/>
          <p14:tracePt t="10847" x="3746500" y="1885950"/>
          <p14:tracePt t="10864" x="3727450" y="1885950"/>
          <p14:tracePt t="10881" x="3714750" y="1885950"/>
          <p14:tracePt t="10897" x="3702050" y="1879600"/>
          <p14:tracePt t="10914" x="3689350" y="1879600"/>
          <p14:tracePt t="10948" x="3676650" y="1879600"/>
          <p14:tracePt t="10988" x="3663950" y="1879600"/>
          <p14:tracePt t="11012" x="3657600" y="1873250"/>
          <p14:tracePt t="11100" x="3657600" y="1866900"/>
          <p14:tracePt t="11107" x="3663950" y="1866900"/>
          <p14:tracePt t="11116" x="3670300" y="1866900"/>
          <p14:tracePt t="11116" x="3683000" y="1866900"/>
          <p14:tracePt t="11131" x="3721100" y="1860550"/>
          <p14:tracePt t="11131" x="3727450" y="1860550"/>
          <p14:tracePt t="11148" x="3752850" y="1860550"/>
          <p14:tracePt t="11164" x="3759200" y="1860550"/>
          <p14:tracePt t="11181" x="3771900" y="1860550"/>
          <p14:tracePt t="11228" x="3778250" y="1860550"/>
          <p14:tracePt t="11236" x="3778250" y="1866900"/>
          <p14:tracePt t="11240" x="3784600" y="1879600"/>
          <p14:tracePt t="11248" x="3803650" y="1885950"/>
          <p14:tracePt t="11264" x="3816350" y="1905000"/>
          <p14:tracePt t="11281" x="3835400" y="1917700"/>
          <p14:tracePt t="11340" x="3841750" y="1917700"/>
          <p14:tracePt t="11348" x="3841750" y="1911350"/>
          <p14:tracePt t="11356" x="3841750" y="1898650"/>
          <p14:tracePt t="11372" x="3848100" y="1898650"/>
          <p14:tracePt t="11388" x="3848100" y="1892300"/>
          <p14:tracePt t="11398" x="3848100" y="1885950"/>
          <p14:tracePt t="11420" x="3848100" y="1879600"/>
          <p14:tracePt t="11452" x="3848100" y="1866900"/>
          <p14:tracePt t="11476" x="3848100" y="1860550"/>
          <p14:tracePt t="11492" x="3848100" y="1854200"/>
          <p14:tracePt t="11564" x="3848100" y="1841500"/>
          <p14:tracePt t="11596" x="3854450" y="1841500"/>
          <p14:tracePt t="12004" x="3860800" y="1841500"/>
          <p14:tracePt t="12029" x="3873500" y="1841500"/>
          <p14:tracePt t="12036" x="3886200" y="1841500"/>
          <p14:tracePt t="12076" x="3911600" y="1841500"/>
          <p14:tracePt t="12084" x="3911600" y="1847850"/>
          <p14:tracePt t="12084" x="0" y="0"/>
        </p14:tracePtLst>
        <p14:tracePtLst>
          <p14:tracePt t="14512" x="4229100" y="5321300"/>
          <p14:tracePt t="14596" x="4222750" y="5321300"/>
          <p14:tracePt t="14612" x="4171950" y="5308600"/>
          <p14:tracePt t="14613" x="4165600" y="5308600"/>
          <p14:tracePt t="14620" x="4108450" y="5308600"/>
          <p14:tracePt t="14637" x="4038600" y="5308600"/>
          <p14:tracePt t="14654" x="3930650" y="5308600"/>
          <p14:tracePt t="14670" x="3790950" y="5302250"/>
          <p14:tracePt t="14687" x="3587750" y="5283200"/>
          <p14:tracePt t="14703" x="3530600" y="5276850"/>
          <p14:tracePt t="14720" x="3498850" y="5276850"/>
          <p14:tracePt t="14737" x="3486150" y="5276850"/>
          <p14:tracePt t="14788" x="3479800" y="5276850"/>
          <p14:tracePt t="14804" x="3473450" y="5276850"/>
          <p14:tracePt t="14820" x="3460750" y="5276850"/>
          <p14:tracePt t="14829" x="3454400" y="5283200"/>
          <p14:tracePt t="14836" x="3416300" y="5295900"/>
          <p14:tracePt t="14844" x="3397250" y="5308600"/>
          <p14:tracePt t="14854" x="3384550" y="5308600"/>
          <p14:tracePt t="14870" x="3365500" y="5308600"/>
          <p14:tracePt t="14887" x="3352800" y="5308600"/>
          <p14:tracePt t="14904" x="3327400" y="5321300"/>
          <p14:tracePt t="14921" x="3314700" y="5334000"/>
          <p14:tracePt t="14937" x="3308350" y="5334000"/>
          <p14:tracePt t="14954" x="3289300" y="5340350"/>
          <p14:tracePt t="14971" x="3263900" y="5346700"/>
          <p14:tracePt t="14971" x="3244850" y="5359400"/>
          <p14:tracePt t="14988" x="3238500" y="5365750"/>
          <p14:tracePt t="15004" x="3168650" y="5391150"/>
          <p14:tracePt t="15021" x="3143250" y="5403850"/>
          <p14:tracePt t="15037" x="3111500" y="5416550"/>
          <p14:tracePt t="15054" x="3079750" y="5429250"/>
          <p14:tracePt t="15071" x="3054350" y="5441950"/>
          <p14:tracePt t="15088" x="3041650" y="5448300"/>
          <p14:tracePt t="15104" x="3035300" y="5454650"/>
          <p14:tracePt t="15121" x="3022600" y="5461000"/>
          <p14:tracePt t="15137" x="2990850" y="5473700"/>
          <p14:tracePt t="15154" x="2959100" y="5492750"/>
          <p14:tracePt t="15170" x="2901950" y="5505450"/>
          <p14:tracePt t="15187" x="2863850" y="5511800"/>
          <p14:tracePt t="15204" x="2844800" y="5530850"/>
          <p14:tracePt t="15221" x="2838450" y="5549900"/>
          <p14:tracePt t="15238" x="2832100" y="5575300"/>
          <p14:tracePt t="15255" x="2832100" y="5581650"/>
          <p14:tracePt t="15271" x="2825750" y="5600700"/>
          <p14:tracePt t="15288" x="2825750" y="5626100"/>
          <p14:tracePt t="15304" x="2863850" y="5689600"/>
          <p14:tracePt t="15321" x="2927350" y="5778500"/>
          <p14:tracePt t="15338" x="2984500" y="5873750"/>
          <p14:tracePt t="15355" x="3016250" y="5924550"/>
          <p14:tracePt t="15371" x="3041650" y="5949950"/>
          <p14:tracePt t="15420" x="3048000" y="5949950"/>
          <p14:tracePt t="15436" x="3054350" y="5949950"/>
          <p14:tracePt t="15444" x="3073400" y="5949950"/>
          <p14:tracePt t="15455" x="3117850" y="5956300"/>
          <p14:tracePt t="15455" x="3200400" y="5956300"/>
          <p14:tracePt t="15471" x="3302000" y="5956300"/>
          <p14:tracePt t="15488" x="3403600" y="5956300"/>
          <p14:tracePt t="15505" x="3479800" y="5949950"/>
          <p14:tracePt t="15522" x="3581400" y="5930900"/>
          <p14:tracePt t="15538" x="3733800" y="5911850"/>
          <p14:tracePt t="15538" x="3784600" y="5911850"/>
          <p14:tracePt t="15556" x="3879850" y="5905500"/>
          <p14:tracePt t="15572" x="3975100" y="5899150"/>
          <p14:tracePt t="15589" x="4083050" y="5899150"/>
          <p14:tracePt t="15606" x="4279900" y="5886450"/>
          <p14:tracePt t="15623" x="4362450" y="5867400"/>
          <p14:tracePt t="15639" x="4394200" y="5854700"/>
          <p14:tracePt t="15656" x="4432300" y="5848350"/>
          <p14:tracePt t="15673" x="4451350" y="5848350"/>
          <p14:tracePt t="15690" x="4508500" y="5842000"/>
          <p14:tracePt t="15706" x="4565650" y="5835650"/>
          <p14:tracePt t="15723" x="4648200" y="5810250"/>
          <p14:tracePt t="15739" x="4692650" y="5784850"/>
          <p14:tracePt t="15756" x="4775200" y="5689600"/>
          <p14:tracePt t="15773" x="4813300" y="5651500"/>
          <p14:tracePt t="15790" x="4876800" y="5594350"/>
          <p14:tracePt t="15806" x="4965700" y="5518150"/>
          <p14:tracePt t="15823" x="5022850" y="5429250"/>
          <p14:tracePt t="15840" x="5054600" y="5314950"/>
          <p14:tracePt t="15857" x="5054600" y="5276850"/>
          <p14:tracePt t="15873" x="5054600" y="5245100"/>
          <p14:tracePt t="15890" x="5054600" y="5226050"/>
          <p14:tracePt t="15906" x="5035550" y="5187950"/>
          <p14:tracePt t="15923" x="5010150" y="5162550"/>
          <p14:tracePt t="15940" x="4940300" y="5111750"/>
          <p14:tracePt t="15957" x="4845050" y="5054600"/>
          <p14:tracePt t="15973" x="4737100" y="4984750"/>
          <p14:tracePt t="15990" x="4622800" y="4940300"/>
          <p14:tracePt t="16007" x="4540250" y="4914900"/>
          <p14:tracePt t="16024" x="4457700" y="4895850"/>
          <p14:tracePt t="16040" x="4337050" y="4895850"/>
          <p14:tracePt t="16057" x="4292600" y="4889500"/>
          <p14:tracePt t="16073" x="4222750" y="4883150"/>
          <p14:tracePt t="16091" x="4152900" y="4876800"/>
          <p14:tracePt t="16107" x="4057650" y="4870450"/>
          <p14:tracePt t="16124" x="3994150" y="4870450"/>
          <p14:tracePt t="16140" x="3930650" y="4870450"/>
          <p14:tracePt t="16157" x="3879850" y="4876800"/>
          <p14:tracePt t="16174" x="3841750" y="4889500"/>
          <p14:tracePt t="16190" x="3771900" y="4902200"/>
          <p14:tracePt t="16207" x="3708400" y="4914900"/>
          <p14:tracePt t="16224" x="3676650" y="4927600"/>
          <p14:tracePt t="16240" x="3638550" y="4940300"/>
          <p14:tracePt t="16257" x="3594100" y="4946650"/>
          <p14:tracePt t="16274" x="3530600" y="4972050"/>
          <p14:tracePt t="16325" x="3562350" y="4876800"/>
          <p14:tracePt t="16333" x="3638550" y="4667250"/>
          <p14:tracePt t="16341" x="3829050" y="4089400"/>
          <p14:tracePt t="16349" x="3886200" y="3810000"/>
          <p14:tracePt t="16357" x="3943350" y="3175000"/>
          <p14:tracePt t="16374" x="3994150" y="2609850"/>
          <p14:tracePt t="16391" x="4064000" y="2006600"/>
          <p14:tracePt t="16407" x="4083050" y="1854200"/>
          <p14:tracePt t="16424" x="4089400" y="1701800"/>
          <p14:tracePt t="16441" x="4095750" y="1625600"/>
          <p14:tracePt t="16458" x="4114800" y="1530350"/>
          <p14:tracePt t="16474" x="4133850" y="1454150"/>
          <p14:tracePt t="16491" x="4184650" y="1358900"/>
          <p14:tracePt t="16507" x="4311650" y="1212850"/>
          <p14:tracePt t="16524" x="4356100" y="1136650"/>
          <p14:tracePt t="16541" x="4368800" y="1117600"/>
          <p14:tracePt t="16558" x="4381500" y="1092200"/>
          <p14:tracePt t="16574" x="4400550" y="1079500"/>
          <p14:tracePt t="16592" x="4419600" y="1060450"/>
          <p14:tracePt t="16608" x="4432300" y="1054100"/>
          <p14:tracePt t="16625" x="4432300" y="1047750"/>
          <p14:tracePt t="16661" x="4438650" y="1047750"/>
          <p14:tracePt t="16661" x="4451350" y="1054100"/>
          <p14:tracePt t="16674" x="4489450" y="1085850"/>
          <p14:tracePt t="16691" x="4540250" y="1149350"/>
          <p14:tracePt t="16708" x="4673600" y="1308100"/>
          <p14:tracePt t="16725" x="4787900" y="1422400"/>
          <p14:tracePt t="16741" x="4895850" y="1504950"/>
          <p14:tracePt t="16758" x="4946650" y="1524000"/>
          <p14:tracePt t="16775" x="4959350" y="1524000"/>
          <p14:tracePt t="16791" x="4972050" y="1524000"/>
          <p14:tracePt t="16808" x="4984750" y="1498600"/>
          <p14:tracePt t="16825" x="5010150" y="1473200"/>
          <p14:tracePt t="16841" x="5029200" y="1460500"/>
          <p14:tracePt t="16858" x="5035550" y="1428750"/>
          <p14:tracePt t="16875" x="5041900" y="1397000"/>
          <p14:tracePt t="16892" x="5010150" y="1377950"/>
          <p14:tracePt t="16908" x="4870450" y="1333500"/>
          <p14:tracePt t="16925" x="4737100" y="1308100"/>
          <p14:tracePt t="16942" x="4603750" y="1289050"/>
          <p14:tracePt t="16959" x="4394200" y="1270000"/>
          <p14:tracePt t="16975" x="3975100" y="1225550"/>
          <p14:tracePt t="16992" x="3702050" y="1212850"/>
          <p14:tracePt t="17008" x="3619500" y="1206500"/>
          <p14:tracePt t="17025" x="3606800" y="1212850"/>
          <p14:tracePt t="17042" x="3587750" y="1250950"/>
          <p14:tracePt t="17059" x="3562350" y="1295400"/>
          <p14:tracePt t="17075" x="3517900" y="1390650"/>
          <p14:tracePt t="17092" x="3492500" y="1454150"/>
          <p14:tracePt t="17109" x="3486150" y="1466850"/>
          <p14:tracePt t="17125" x="3486150" y="1479550"/>
          <p14:tracePt t="17164" x="3486150" y="1485900"/>
          <p14:tracePt t="17172" x="3486150" y="1498600"/>
          <p14:tracePt t="17180" x="3511550" y="1530350"/>
          <p14:tracePt t="17192" x="3568700" y="1581150"/>
          <p14:tracePt t="17209" x="3651250" y="1625600"/>
          <p14:tracePt t="17225" x="3733800" y="1663700"/>
          <p14:tracePt t="17242" x="3879850" y="1701800"/>
          <p14:tracePt t="17259" x="4038600" y="1733550"/>
          <p14:tracePt t="17275" x="4254500" y="1778000"/>
          <p14:tracePt t="17275" x="4362450" y="1797050"/>
          <p14:tracePt t="17293" x="4559300" y="1809750"/>
          <p14:tracePt t="17309" x="4756150" y="1809750"/>
          <p14:tracePt t="17326" x="4794250" y="1803400"/>
          <p14:tracePt t="17342" x="4826000" y="1803400"/>
          <p14:tracePt t="17359" x="4857750" y="1803400"/>
          <p14:tracePt t="17397" x="4857750" y="1797050"/>
          <p14:tracePt t="17412" x="4857750" y="1790700"/>
          <p14:tracePt t="17436" x="4857750" y="1784350"/>
          <p14:tracePt t="17684" x="4851400" y="1784350"/>
          <p14:tracePt t="17693" x="4826000" y="1784350"/>
          <p14:tracePt t="17702" x="4800600" y="1784350"/>
          <p14:tracePt t="17703" x="4737100" y="1778000"/>
          <p14:tracePt t="17709" x="4572000" y="1758950"/>
          <p14:tracePt t="17726" x="4425950" y="1752600"/>
          <p14:tracePt t="17743" x="4368800" y="1746250"/>
          <p14:tracePt t="17760" x="4337050" y="1746250"/>
          <p14:tracePt t="17776" x="4279900" y="1746250"/>
          <p14:tracePt t="17793" x="4000500" y="1733550"/>
          <p14:tracePt t="17810" x="3587750" y="1708150"/>
          <p14:tracePt t="17826" x="2393950" y="1619250"/>
          <p14:tracePt t="17843" x="1625600" y="1530350"/>
          <p14:tracePt t="17860" x="1028700" y="1422400"/>
          <p14:tracePt t="17877" x="869950" y="1377950"/>
          <p14:tracePt t="17893" x="831850" y="1371600"/>
          <p14:tracePt t="17910" x="762000" y="1352550"/>
          <p14:tracePt t="17927" x="723900" y="1346200"/>
          <p14:tracePt t="17943" x="679450" y="1346200"/>
          <p14:tracePt t="17960" x="635000" y="1339850"/>
          <p14:tracePt t="17976" x="603250" y="1346200"/>
          <p14:tracePt t="17993" x="577850" y="1352550"/>
          <p14:tracePt t="18010" x="546100" y="1371600"/>
          <p14:tracePt t="18027" x="527050" y="1384300"/>
          <p14:tracePt t="18043" x="501650" y="1397000"/>
          <p14:tracePt t="18060" x="476250" y="1409700"/>
          <p14:tracePt t="18077" x="457200" y="1416050"/>
          <p14:tracePt t="18093" x="438150" y="1466850"/>
          <p14:tracePt t="18110" x="431800" y="1511300"/>
          <p14:tracePt t="18127" x="444500" y="1587500"/>
          <p14:tracePt t="18143" x="469900" y="1625600"/>
          <p14:tracePt t="18160" x="527050" y="1657350"/>
          <p14:tracePt t="18177" x="552450" y="1676400"/>
          <p14:tracePt t="18194" x="609600" y="1701800"/>
          <p14:tracePt t="18210" x="666750" y="1739900"/>
          <p14:tracePt t="18227" x="793750" y="1797050"/>
          <p14:tracePt t="18244" x="838200" y="1809750"/>
          <p14:tracePt t="18261" x="863600" y="1822450"/>
          <p14:tracePt t="18277" x="876300" y="1828800"/>
          <p14:tracePt t="18294" x="882650" y="1835150"/>
          <p14:tracePt t="18310" x="908050" y="1841500"/>
          <p14:tracePt t="18327" x="933450" y="1854200"/>
          <p14:tracePt t="18344" x="958850" y="1866900"/>
          <p14:tracePt t="18361" x="965200" y="1866900"/>
          <p14:tracePt t="18377" x="977900" y="1866900"/>
          <p14:tracePt t="18394" x="990600" y="1866900"/>
          <p14:tracePt t="18411" x="1003300" y="1866900"/>
          <p14:tracePt t="18427" x="1028700" y="1854200"/>
          <p14:tracePt t="18444" x="1073150" y="1835150"/>
          <p14:tracePt t="18461" x="1092200" y="1822450"/>
          <p14:tracePt t="18477" x="1111250" y="1803400"/>
          <p14:tracePt t="18494" x="1123950" y="1803400"/>
          <p14:tracePt t="18511" x="1149350" y="1784350"/>
          <p14:tracePt t="18528" x="1162050" y="1765300"/>
          <p14:tracePt t="18544" x="1174750" y="1727200"/>
          <p14:tracePt t="18561" x="1174750" y="1676400"/>
          <p14:tracePt t="18577" x="1181100" y="1657350"/>
          <p14:tracePt t="18594" x="1181100" y="1619250"/>
          <p14:tracePt t="18611" x="1181100" y="1600200"/>
          <p14:tracePt t="18628" x="1168400" y="1536700"/>
          <p14:tracePt t="18645" x="1155700" y="1498600"/>
          <p14:tracePt t="18661" x="1136650" y="1460500"/>
          <p14:tracePt t="18678" x="1123950" y="1441450"/>
          <p14:tracePt t="18695" x="1111250" y="1435100"/>
          <p14:tracePt t="18711" x="1104900" y="1428750"/>
          <p14:tracePt t="18728" x="1079500" y="1422400"/>
          <p14:tracePt t="18744" x="1073150" y="1409700"/>
          <p14:tracePt t="18761" x="1066800" y="1409700"/>
          <p14:tracePt t="18778" x="1047750" y="1409700"/>
          <p14:tracePt t="18795" x="1022350" y="1409700"/>
          <p14:tracePt t="18811" x="984250" y="1409700"/>
          <p14:tracePt t="18828" x="869950" y="1447800"/>
          <p14:tracePt t="18845" x="825500" y="1466850"/>
          <p14:tracePt t="18861" x="787400" y="1492250"/>
          <p14:tracePt t="18878" x="749300" y="1536700"/>
          <p14:tracePt t="18895" x="730250" y="1562100"/>
          <p14:tracePt t="18911" x="704850" y="1619250"/>
          <p14:tracePt t="18928" x="698500" y="1631950"/>
          <p14:tracePt t="18945" x="692150" y="1651000"/>
          <p14:tracePt t="18962" x="692150" y="1676400"/>
          <p14:tracePt t="18978" x="692150" y="1682750"/>
          <p14:tracePt t="18995" x="698500" y="1714500"/>
          <p14:tracePt t="19011" x="698500" y="1720850"/>
          <p14:tracePt t="19011" x="704850" y="1727200"/>
          <p14:tracePt t="19028" x="723900" y="1758950"/>
          <p14:tracePt t="19045" x="736600" y="1765300"/>
          <p14:tracePt t="19062" x="762000" y="1771650"/>
          <p14:tracePt t="19078" x="762000" y="1778000"/>
          <p14:tracePt t="19095" x="850900" y="1784350"/>
          <p14:tracePt t="19112" x="933450" y="1790700"/>
          <p14:tracePt t="19129" x="996950" y="1784350"/>
          <p14:tracePt t="19145" x="1098550" y="1778000"/>
          <p14:tracePt t="19162" x="1162050" y="1758950"/>
          <p14:tracePt t="19178" x="1244600" y="1733550"/>
          <p14:tracePt t="19195" x="1295400" y="1701800"/>
          <p14:tracePt t="19212" x="1333500" y="1676400"/>
          <p14:tracePt t="19229" x="1352550" y="1606550"/>
          <p14:tracePt t="19245" x="1352550" y="1568450"/>
          <p14:tracePt t="19262" x="1352550" y="1536700"/>
          <p14:tracePt t="19279" x="1346200" y="1498600"/>
          <p14:tracePt t="19295" x="1301750" y="1435100"/>
          <p14:tracePt t="19312" x="1270000" y="1384300"/>
          <p14:tracePt t="19329" x="1200150" y="1320800"/>
          <p14:tracePt t="19345" x="1155700" y="1295400"/>
          <p14:tracePt t="19362" x="1117600" y="1282700"/>
          <p14:tracePt t="19379" x="1073150" y="1276350"/>
          <p14:tracePt t="19396" x="977900" y="1276350"/>
          <p14:tracePt t="19412" x="869950" y="1276350"/>
          <p14:tracePt t="19429" x="838200" y="1276350"/>
          <p14:tracePt t="19468" x="831850" y="1276350"/>
          <p14:tracePt t="19479" x="793750" y="1295400"/>
          <p14:tracePt t="19484" x="774700" y="1320800"/>
          <p14:tracePt t="19496" x="768350" y="1365250"/>
          <p14:tracePt t="19512" x="768350" y="1403350"/>
          <p14:tracePt t="19529" x="793750" y="1460500"/>
          <p14:tracePt t="19546" x="825500" y="1498600"/>
          <p14:tracePt t="19562" x="844550" y="1517650"/>
          <p14:tracePt t="19579" x="857250" y="1530350"/>
          <p14:tracePt t="19596" x="857250" y="1543050"/>
          <p14:tracePt t="19612" x="863600" y="1543050"/>
          <p14:tracePt t="19748" x="876300" y="1543050"/>
          <p14:tracePt t="19757" x="882650" y="1549400"/>
          <p14:tracePt t="19764" x="901700" y="1562100"/>
          <p14:tracePt t="19765" x="927100" y="1581150"/>
          <p14:tracePt t="19797" x="933450" y="1593850"/>
          <p14:tracePt t="19797" x="971550" y="1651000"/>
          <p14:tracePt t="19813" x="1168400" y="1917700"/>
          <p14:tracePt t="19830" x="1866900" y="2787650"/>
          <p14:tracePt t="19846" x="2178050" y="3251200"/>
          <p14:tracePt t="19863" x="2406650" y="3625850"/>
          <p14:tracePt t="19879" x="2552700" y="3898900"/>
          <p14:tracePt t="19896" x="2622550" y="4108450"/>
          <p14:tracePt t="19913" x="2679700" y="4292600"/>
          <p14:tracePt t="19930" x="2844800" y="4838700"/>
          <p14:tracePt t="19946" x="2921000" y="5054600"/>
          <p14:tracePt t="19963" x="2959100" y="5187950"/>
          <p14:tracePt t="19980" x="2997200" y="5264150"/>
          <p14:tracePt t="19997" x="3028950" y="5334000"/>
          <p14:tracePt t="20013" x="3041650" y="5384800"/>
          <p14:tracePt t="20030" x="3060700" y="5448300"/>
          <p14:tracePt t="20046" x="3155950" y="5651500"/>
          <p14:tracePt t="20063" x="3251200" y="5810250"/>
          <p14:tracePt t="20080" x="3346450" y="5981700"/>
          <p14:tracePt t="20097" x="3403600" y="6089650"/>
          <p14:tracePt t="20113" x="3429000" y="6159500"/>
          <p14:tracePt t="20130" x="3435350" y="6165850"/>
          <p14:tracePt t="20147" x="3435350" y="6172200"/>
          <p14:tracePt t="20181" x="3448050" y="6172200"/>
          <p14:tracePt t="20181" x="3454400" y="6172200"/>
          <p14:tracePt t="20197" x="3530600" y="6140450"/>
          <p14:tracePt t="20213" x="3562350" y="6007100"/>
          <p14:tracePt t="20230" x="3562350" y="5911850"/>
          <p14:tracePt t="20246" x="3530600" y="5829300"/>
          <p14:tracePt t="20263" x="3511550" y="5778500"/>
          <p14:tracePt t="20280" x="3486150" y="5702300"/>
          <p14:tracePt t="20297" x="3460750" y="5619750"/>
          <p14:tracePt t="20314" x="3448050" y="5568950"/>
          <p14:tracePt t="20330" x="3448050" y="5543550"/>
          <p14:tracePt t="20347" x="3448050" y="5537200"/>
          <p14:tracePt t="20364" x="3441700" y="5467350"/>
          <p14:tracePt t="20381" x="3409950" y="5340350"/>
          <p14:tracePt t="20397" x="3384550" y="5257800"/>
          <p14:tracePt t="20414" x="3352800" y="5207000"/>
          <p14:tracePt t="20431" x="3327400" y="5175250"/>
          <p14:tracePt t="20447" x="3321050" y="5156200"/>
          <p14:tracePt t="20485" x="3314700" y="5143500"/>
          <p14:tracePt t="20492" x="3295650" y="5137150"/>
          <p14:tracePt t="20497" x="3238500" y="5105400"/>
          <p14:tracePt t="20514" x="3200400" y="5099050"/>
          <p14:tracePt t="20532" x="3175000" y="5099050"/>
          <p14:tracePt t="20547" x="3124200" y="5118100"/>
          <p14:tracePt t="20564" x="3016250" y="5194300"/>
          <p14:tracePt t="20581" x="2927350" y="5295900"/>
          <p14:tracePt t="20597" x="2857500" y="5410200"/>
          <p14:tracePt t="20614" x="2844800" y="5441950"/>
          <p14:tracePt t="20631" x="2832100" y="5473700"/>
          <p14:tracePt t="20648" x="2832100" y="5499100"/>
          <p14:tracePt t="20665" x="2825750" y="5524500"/>
          <p14:tracePt t="20681" x="2813050" y="5537200"/>
          <p14:tracePt t="20698" x="2806700" y="5568950"/>
          <p14:tracePt t="20714" x="2806700" y="5594350"/>
          <p14:tracePt t="20731" x="2806700" y="5613400"/>
          <p14:tracePt t="20748" x="2806700" y="5651500"/>
          <p14:tracePt t="20765" x="2806700" y="5664200"/>
          <p14:tracePt t="20781" x="2806700" y="5676900"/>
          <p14:tracePt t="20798" x="2806700" y="5695950"/>
          <p14:tracePt t="20814" x="2819400" y="5721350"/>
          <p14:tracePt t="20831" x="2844800" y="5746750"/>
          <p14:tracePt t="20848" x="2870200" y="5772150"/>
          <p14:tracePt t="20865" x="2927350" y="5822950"/>
          <p14:tracePt t="20881" x="2959100" y="5842000"/>
          <p14:tracePt t="20898" x="2997200" y="5854700"/>
          <p14:tracePt t="20915" x="3067050" y="5867400"/>
          <p14:tracePt t="20932" x="3117850" y="5867400"/>
          <p14:tracePt t="20948" x="3187700" y="5873750"/>
          <p14:tracePt t="20965" x="3225800" y="5873750"/>
          <p14:tracePt t="20981" x="3308350" y="5899150"/>
          <p14:tracePt t="20998" x="3346450" y="5911850"/>
          <p14:tracePt t="21015" x="3429000" y="5937250"/>
          <p14:tracePt t="21032" x="3524250" y="5962650"/>
          <p14:tracePt t="21048" x="3740150" y="5994400"/>
          <p14:tracePt t="21065" x="3829050" y="6013450"/>
          <p14:tracePt t="21082" x="3911600" y="6026150"/>
          <p14:tracePt t="21098" x="4013200" y="6051550"/>
          <p14:tracePt t="21115" x="4178300" y="6076950"/>
          <p14:tracePt t="21132" x="4425950" y="6083300"/>
          <p14:tracePt t="21148" x="4616450" y="6045200"/>
          <p14:tracePt t="21165" x="4667250" y="6032500"/>
          <p14:tracePt t="21182" x="4724400" y="6026150"/>
          <p14:tracePt t="21198" x="4794250" y="6013450"/>
          <p14:tracePt t="21215" x="4876800" y="5994400"/>
          <p14:tracePt t="21232" x="5067300" y="5911850"/>
          <p14:tracePt t="21248" x="5118100" y="5867400"/>
          <p14:tracePt t="21265" x="5137150" y="5835650"/>
          <p14:tracePt t="21282" x="5149850" y="5822950"/>
          <p14:tracePt t="21299" x="5156200" y="5822950"/>
          <p14:tracePt t="21315" x="5149850" y="5734050"/>
          <p14:tracePt t="21315" x="5143500" y="5702300"/>
          <p14:tracePt t="21332" x="5111750" y="5607050"/>
          <p14:tracePt t="21349" x="5080000" y="5530850"/>
          <p14:tracePt t="21365" x="5054600" y="5486400"/>
          <p14:tracePt t="21382" x="4997450" y="5448300"/>
          <p14:tracePt t="21399" x="4997450" y="5441950"/>
          <p14:tracePt t="21415" x="4953000" y="5429250"/>
          <p14:tracePt t="21432" x="4902200" y="5410200"/>
          <p14:tracePt t="21449" x="4800600" y="5391150"/>
          <p14:tracePt t="21466" x="4679950" y="5353050"/>
          <p14:tracePt t="21482" x="4483100" y="5295900"/>
          <p14:tracePt t="21499" x="4305300" y="5213350"/>
          <p14:tracePt t="21516" x="4051300" y="5124450"/>
          <p14:tracePt t="21533" x="3968750" y="5099050"/>
          <p14:tracePt t="21549" x="3924300" y="5086350"/>
          <p14:tracePt t="21566" x="3860800" y="5073650"/>
          <p14:tracePt t="21582" x="3790950" y="5048250"/>
          <p14:tracePt t="21599" x="3771900" y="5048250"/>
          <p14:tracePt t="21616" x="3733800" y="5060950"/>
          <p14:tracePt t="21633" x="3651250" y="5111750"/>
          <p14:tracePt t="21649" x="3594100" y="5143500"/>
          <p14:tracePt t="21667" x="3505200" y="5194300"/>
          <p14:tracePt t="21683" x="3397250" y="5270500"/>
          <p14:tracePt t="21700" x="3295650" y="5314950"/>
          <p14:tracePt t="21716" x="3117850" y="5429250"/>
          <p14:tracePt t="21733" x="3079750" y="5467350"/>
          <p14:tracePt t="21749" x="3003550" y="5524500"/>
          <p14:tracePt t="21766" x="2952750" y="5581650"/>
          <p14:tracePt t="21783" x="2895600" y="5626100"/>
          <p14:tracePt t="21800" x="2844800" y="5676900"/>
          <p14:tracePt t="21816" x="2825750" y="5708650"/>
          <p14:tracePt t="21833" x="2813050" y="5727700"/>
          <p14:tracePt t="21849" x="2813050" y="5740400"/>
          <p14:tracePt t="21866" x="2800350" y="5765800"/>
          <p14:tracePt t="21883" x="2787650" y="5778500"/>
          <p14:tracePt t="21900" x="2774950" y="5791200"/>
          <p14:tracePt t="21916" x="2762250" y="5791200"/>
          <p14:tracePt t="21956" x="2762250" y="5803900"/>
          <p14:tracePt t="21988" x="2762250" y="5810250"/>
          <p14:tracePt t="21996" x="2768600" y="5810250"/>
          <p14:tracePt t="22004" x="2781300" y="5810250"/>
          <p14:tracePt t="22012" x="2813050" y="5810250"/>
          <p14:tracePt t="22020" x="2914650" y="5822950"/>
          <p14:tracePt t="22034" x="3067050" y="5835650"/>
          <p14:tracePt t="22050" x="3187700" y="5854700"/>
          <p14:tracePt t="22067" x="3295650" y="5861050"/>
          <p14:tracePt t="22083" x="3371850" y="5861050"/>
          <p14:tracePt t="22083" x="3429000" y="5861050"/>
          <p14:tracePt t="22100" x="3568700" y="5867400"/>
          <p14:tracePt t="22117" x="3670300" y="5854700"/>
          <p14:tracePt t="22134" x="3752850" y="5848350"/>
          <p14:tracePt t="22150" x="3911600" y="5848350"/>
          <p14:tracePt t="22167" x="4006850" y="5854700"/>
          <p14:tracePt t="22184" x="4083050" y="5854700"/>
          <p14:tracePt t="22200" x="4165600" y="5842000"/>
          <p14:tracePt t="22217" x="4210050" y="5810250"/>
          <p14:tracePt t="22234" x="4305300" y="5746750"/>
          <p14:tracePt t="22250" x="4349750" y="5721350"/>
          <p14:tracePt t="22267" x="4400550" y="5683250"/>
          <p14:tracePt t="22283" x="4508500" y="5568950"/>
          <p14:tracePt t="22301" x="4533900" y="5511800"/>
          <p14:tracePt t="22317" x="4546600" y="5467350"/>
          <p14:tracePt t="22334" x="4552950" y="5441950"/>
          <p14:tracePt t="22350" x="4552950" y="5403850"/>
          <p14:tracePt t="22367" x="4552950" y="5372100"/>
          <p14:tracePt t="22384" x="4489450" y="5226050"/>
          <p14:tracePt t="22401" x="4413250" y="5137150"/>
          <p14:tracePt t="22417" x="4305300" y="5054600"/>
          <p14:tracePt t="22434" x="4216400" y="4997450"/>
          <p14:tracePt t="22450" x="4152900" y="4972050"/>
          <p14:tracePt t="22467" x="4083050" y="4940300"/>
          <p14:tracePt t="22484" x="4000500" y="4902200"/>
          <p14:tracePt t="22501" x="3930650" y="4883150"/>
          <p14:tracePt t="22517" x="3784600" y="4864100"/>
          <p14:tracePt t="22534" x="3689350" y="4857750"/>
          <p14:tracePt t="22551" x="3619500" y="4857750"/>
          <p14:tracePt t="22567" x="3606800" y="4857750"/>
          <p14:tracePt t="22584" x="3454400" y="4895850"/>
          <p14:tracePt t="22601" x="3340100" y="4940300"/>
          <p14:tracePt t="22617" x="3244850" y="4978400"/>
          <p14:tracePt t="22634" x="3092450" y="5060950"/>
          <p14:tracePt t="22651" x="3028950" y="5111750"/>
          <p14:tracePt t="22668" x="2921000" y="5245100"/>
          <p14:tracePt t="22685" x="2889250" y="5327650"/>
          <p14:tracePt t="22701" x="2857500" y="5454650"/>
          <p14:tracePt t="22717" x="2857500" y="5543550"/>
          <p14:tracePt t="22734" x="2857500" y="5626100"/>
          <p14:tracePt t="22751" x="2882900" y="5708650"/>
          <p14:tracePt t="22768" x="2914650" y="5734050"/>
          <p14:tracePt t="22784" x="2959100" y="5822950"/>
          <p14:tracePt t="22801" x="2971800" y="5842000"/>
          <p14:tracePt t="22818" x="2990850" y="5861050"/>
          <p14:tracePt t="22835" x="3003550" y="5861050"/>
          <p14:tracePt t="22851" x="3003550" y="5873750"/>
          <p14:tracePt t="22868" x="3009900" y="5873750"/>
          <p14:tracePt t="22884" x="3016250" y="5873750"/>
          <p14:tracePt t="22924" x="3022600" y="5873750"/>
          <p14:tracePt t="22930" x="3028950" y="5873750"/>
          <p14:tracePt t="22935" x="3035300" y="5873750"/>
          <p14:tracePt t="22951" x="3048000" y="5880100"/>
          <p14:tracePt t="22968" x="3060700" y="5880100"/>
          <p14:tracePt t="22985" x="3086100" y="5886450"/>
          <p14:tracePt t="23001" x="3105150" y="5886450"/>
          <p14:tracePt t="23018" x="3136900" y="5892800"/>
          <p14:tracePt t="23035" x="3162300" y="5892800"/>
          <p14:tracePt t="23051" x="3276600" y="5905500"/>
          <p14:tracePt t="23068" x="3378200" y="5905500"/>
          <p14:tracePt t="23085" x="3416300" y="5905500"/>
          <p14:tracePt t="23102" x="3460750" y="5905500"/>
          <p14:tracePt t="23118" x="3486150" y="5905500"/>
          <p14:tracePt t="23135" x="3498850" y="5918200"/>
          <p14:tracePt t="23152" x="3530600" y="5918200"/>
          <p14:tracePt t="23168" x="3536950" y="5924550"/>
          <p14:tracePt t="23185" x="3549650" y="5924550"/>
          <p14:tracePt t="23203" x="3556000" y="5930900"/>
          <p14:tracePt t="23236" x="3568700" y="5937250"/>
          <p14:tracePt t="23237" x="3587750" y="5937250"/>
          <p14:tracePt t="23252" x="3625850" y="5937250"/>
          <p14:tracePt t="23269" x="3638550" y="5937250"/>
          <p14:tracePt t="23316" x="3638550" y="5924550"/>
          <p14:tracePt t="23356" x="3651250" y="5924550"/>
          <p14:tracePt t="23380" x="3657600" y="5924550"/>
          <p14:tracePt t="23412" x="3663950" y="5924550"/>
          <p14:tracePt t="23420" x="3702050" y="5924550"/>
          <p14:tracePt t="23436" x="3727450" y="5924550"/>
          <p14:tracePt t="23437" x="3822700" y="5924550"/>
          <p14:tracePt t="23452" x="3879850" y="5924550"/>
          <p14:tracePt t="23469" x="3917950" y="5918200"/>
          <p14:tracePt t="23485" x="3937000" y="5899150"/>
          <p14:tracePt t="23524" x="3943350" y="5886450"/>
          <p14:tracePt t="23532" x="3949700" y="5873750"/>
          <p14:tracePt t="23537" x="3956050" y="5873750"/>
          <p14:tracePt t="23552" x="3962400" y="5861050"/>
          <p14:tracePt t="23676" x="3962400" y="5867400"/>
          <p14:tracePt t="23684" x="3956050" y="5867400"/>
          <p14:tracePt t="23703" x="3949700" y="5867400"/>
          <p14:tracePt t="23748" x="3949700" y="5873750"/>
          <p14:tracePt t="23780" x="3937000" y="5886450"/>
          <p14:tracePt t="23812" x="3937000" y="5892800"/>
          <p14:tracePt t="23828" x="3924300" y="5892800"/>
          <p14:tracePt t="23852" x="3924300" y="5905500"/>
          <p14:tracePt t="23862" x="3911600" y="5924550"/>
          <p14:tracePt t="23863" x="3911600" y="5937250"/>
          <p14:tracePt t="23870" x="3898900" y="5949950"/>
          <p14:tracePt t="23886" x="3892550" y="5949950"/>
          <p14:tracePt t="24068" x="3892550" y="5937250"/>
          <p14:tracePt t="24084" x="3892550" y="5924550"/>
          <p14:tracePt t="24100" x="3898900" y="5924550"/>
          <p14:tracePt t="24124" x="3898900" y="5911850"/>
          <p14:tracePt t="24205" x="3898900" y="5905500"/>
          <p14:tracePt t="24206" x="3898900" y="5892800"/>
          <p14:tracePt t="24220" x="3898900" y="5886450"/>
          <p14:tracePt t="24221" x="3898900" y="5867400"/>
          <p14:tracePt t="24237" x="3898900" y="5848350"/>
          <p14:tracePt t="24253" x="3898900" y="5784850"/>
          <p14:tracePt t="24270" x="3905250" y="5727700"/>
          <p14:tracePt t="24287" x="3892550" y="5657850"/>
          <p14:tracePt t="24304" x="3892550" y="5581650"/>
          <p14:tracePt t="24320" x="3886200" y="5530850"/>
          <p14:tracePt t="24337" x="3886200" y="5499100"/>
          <p14:tracePt t="24354" x="3873500" y="5429250"/>
          <p14:tracePt t="24370" x="3873500" y="5403850"/>
          <p14:tracePt t="24387" x="3873500" y="5378450"/>
          <p14:tracePt t="24404" x="3873500" y="5372100"/>
          <p14:tracePt t="24460" x="3867150" y="5372100"/>
          <p14:tracePt t="24468" x="3854450" y="5391150"/>
          <p14:tracePt t="24476" x="3854450" y="5403850"/>
          <p14:tracePt t="24484" x="3841750" y="5435600"/>
          <p14:tracePt t="24492" x="3829050" y="5473700"/>
          <p14:tracePt t="24504" x="3822700" y="5486400"/>
          <p14:tracePt t="24520" x="3822700" y="5505450"/>
          <p14:tracePt t="24537" x="3822700" y="5511800"/>
          <p14:tracePt t="24554" x="3829050" y="5537200"/>
          <p14:tracePt t="24571" x="3848100" y="5556250"/>
          <p14:tracePt t="24587" x="3994150" y="5600700"/>
          <p14:tracePt t="24604" x="4038600" y="5613400"/>
          <p14:tracePt t="24621" x="4108450" y="5613400"/>
          <p14:tracePt t="24638" x="4133850" y="5613400"/>
          <p14:tracePt t="24676" x="4140200" y="5613400"/>
          <p14:tracePt t="24692" x="4146550" y="5613400"/>
          <p14:tracePt t="24716" x="4152900" y="5613400"/>
          <p14:tracePt t="24724" x="4165600" y="5613400"/>
          <p14:tracePt t="24738" x="4184650" y="5613400"/>
          <p14:tracePt t="24738" x="4191000" y="5613400"/>
          <p14:tracePt t="24754" x="4235450" y="5613400"/>
          <p14:tracePt t="24771" x="4241800" y="5613400"/>
          <p14:tracePt t="24788" x="4311650" y="5613400"/>
          <p14:tracePt t="24805" x="4362450" y="5626100"/>
          <p14:tracePt t="24821" x="4406900" y="5626100"/>
          <p14:tracePt t="24838" x="4425950" y="5626100"/>
          <p14:tracePt t="24854" x="4445000" y="5626100"/>
          <p14:tracePt t="24871" x="4476750" y="5626100"/>
          <p14:tracePt t="24888" x="4489450" y="5626100"/>
          <p14:tracePt t="24905" x="4521200" y="5626100"/>
          <p14:tracePt t="24921" x="4572000" y="5632450"/>
          <p14:tracePt t="24938" x="4616450" y="5638800"/>
          <p14:tracePt t="24955" x="4660900" y="5638800"/>
          <p14:tracePt t="24971" x="4673600" y="5638800"/>
          <p14:tracePt t="24988" x="4679950" y="5638800"/>
          <p14:tracePt t="25005" x="4686300" y="5638800"/>
          <p14:tracePt t="25021" x="4699000" y="5645150"/>
          <p14:tracePt t="25038" x="4711700" y="5645150"/>
          <p14:tracePt t="25164" x="4711700" y="5651500"/>
          <p14:tracePt t="25188" x="4692650" y="5651500"/>
          <p14:tracePt t="25196" x="4686300" y="5645150"/>
          <p14:tracePt t="25204" x="4673600" y="5638800"/>
          <p14:tracePt t="25205" x="4648200" y="5626100"/>
          <p14:tracePt t="25222" x="4622800" y="5607050"/>
          <p14:tracePt t="25239" x="4610100" y="5594350"/>
          <p14:tracePt t="25255" x="4584700" y="5581650"/>
          <p14:tracePt t="25272" x="4572000" y="5581650"/>
          <p14:tracePt t="25288" x="4540250" y="5581650"/>
          <p14:tracePt t="25305" x="4502150" y="5581650"/>
          <p14:tracePt t="25321" x="4470400" y="5594350"/>
          <p14:tracePt t="25339" x="4451350" y="5594350"/>
          <p14:tracePt t="25355" x="4432300" y="5594350"/>
          <p14:tracePt t="25372" x="4368800" y="5581650"/>
          <p14:tracePt t="25389" x="4324350" y="5568950"/>
          <p14:tracePt t="25405" x="4273550" y="5562600"/>
          <p14:tracePt t="25422" x="4178300" y="5556250"/>
          <p14:tracePt t="25439" x="4152900" y="5556250"/>
          <p14:tracePt t="25716" x="4140200" y="5556250"/>
          <p14:tracePt t="25748" x="4133850" y="5556250"/>
          <p14:tracePt t="25756" x="4121150" y="5568950"/>
          <p14:tracePt t="25788" x="4102100" y="5594350"/>
          <p14:tracePt t="25796" x="4102100" y="5600700"/>
          <p14:tracePt t="25804" x="4095750" y="5607050"/>
          <p14:tracePt t="25806" x="4095750" y="5632450"/>
          <p14:tracePt t="25823" x="4095750" y="5638800"/>
          <p14:tracePt t="25900" x="4095750" y="5651500"/>
          <p14:tracePt t="25916" x="4095750" y="5657850"/>
          <p14:tracePt t="25924" x="4095750" y="5664200"/>
          <p14:tracePt t="25925" x="4089400" y="5664200"/>
          <p14:tracePt t="26012" x="4089400" y="5638800"/>
          <p14:tracePt t="26020" x="4089400" y="5619750"/>
          <p14:tracePt t="26028" x="4089400" y="5594350"/>
          <p14:tracePt t="26036" x="4095750" y="5581650"/>
          <p14:tracePt t="26040" x="4102100" y="5537200"/>
          <p14:tracePt t="26056" x="4108450" y="5505450"/>
          <p14:tracePt t="26073" x="4108450" y="5461000"/>
          <p14:tracePt t="26090" x="4108450" y="5429250"/>
          <p14:tracePt t="26107" x="4108450" y="5416550"/>
          <p14:tracePt t="26123" x="4057650" y="5334000"/>
          <p14:tracePt t="26123" x="4032250" y="5321300"/>
          <p14:tracePt t="26140" x="3994150" y="5295900"/>
          <p14:tracePt t="26156" x="3949700" y="5270500"/>
          <p14:tracePt t="26173" x="3924300" y="5264150"/>
          <p14:tracePt t="26190" x="3905250" y="5264150"/>
          <p14:tracePt t="26207" x="3879850" y="5257800"/>
          <p14:tracePt t="26223" x="3841750" y="5251450"/>
          <p14:tracePt t="26241" x="3810000" y="5245100"/>
          <p14:tracePt t="26257" x="3759200" y="5238750"/>
          <p14:tracePt t="26274" x="3676650" y="5219700"/>
          <p14:tracePt t="26290" x="3575050" y="5194300"/>
          <p14:tracePt t="26307" x="3473450" y="5162550"/>
          <p14:tracePt t="26324" x="3371850" y="5149850"/>
          <p14:tracePt t="26340" x="3359150" y="5149850"/>
          <p14:tracePt t="26357" x="3346450" y="5149850"/>
          <p14:tracePt t="26374" x="3295650" y="5156200"/>
          <p14:tracePt t="26390" x="3244850" y="5181600"/>
          <p14:tracePt t="26407" x="3206750" y="5194300"/>
          <p14:tracePt t="26424" x="3086100" y="5251450"/>
          <p14:tracePt t="26441" x="3041650" y="5270500"/>
          <p14:tracePt t="26457" x="3003550" y="5295900"/>
          <p14:tracePt t="26474" x="2984500" y="5314950"/>
          <p14:tracePt t="26490" x="2914650" y="5365750"/>
          <p14:tracePt t="26490" x="2889250" y="5384800"/>
          <p14:tracePt t="26508" x="2857500" y="5410200"/>
          <p14:tracePt t="26524" x="2819400" y="5441950"/>
          <p14:tracePt t="26540" x="2787650" y="5499100"/>
          <p14:tracePt t="26557" x="2755900" y="5556250"/>
          <p14:tracePt t="26574" x="2743200" y="5594350"/>
          <p14:tracePt t="26591" x="2743200" y="5626100"/>
          <p14:tracePt t="26608" x="2743200" y="5645150"/>
          <p14:tracePt t="26624" x="2743200" y="5670550"/>
          <p14:tracePt t="26641" x="2743200" y="5689600"/>
          <p14:tracePt t="26657" x="2755900" y="5702300"/>
          <p14:tracePt t="26674" x="2774950" y="5727700"/>
          <p14:tracePt t="26691" x="2813050" y="5746750"/>
          <p14:tracePt t="26691" x="2832100" y="5753100"/>
          <p14:tracePt t="26708" x="2863850" y="5772150"/>
          <p14:tracePt t="26724" x="2895600" y="5784850"/>
          <p14:tracePt t="26741" x="2927350" y="5797550"/>
          <p14:tracePt t="26757" x="2997200" y="5816600"/>
          <p14:tracePt t="26774" x="3257550" y="5880100"/>
          <p14:tracePt t="26791" x="3409950" y="5892800"/>
          <p14:tracePt t="26808" x="3543300" y="5899150"/>
          <p14:tracePt t="26824" x="3594100" y="5899150"/>
          <p14:tracePt t="26841" x="3651250" y="5899150"/>
          <p14:tracePt t="26858" x="3721100" y="5905500"/>
          <p14:tracePt t="26875" x="3765550" y="5905500"/>
          <p14:tracePt t="26891" x="3867150" y="5911850"/>
          <p14:tracePt t="26909" x="3956050" y="5924550"/>
          <p14:tracePt t="26924" x="4108450" y="5924550"/>
          <p14:tracePt t="26941" x="4165600" y="5924550"/>
          <p14:tracePt t="26958" x="4248150" y="5924550"/>
          <p14:tracePt t="26975" x="4337050" y="5911850"/>
          <p14:tracePt t="26991" x="4413250" y="5892800"/>
          <p14:tracePt t="27008" x="4533900" y="5803900"/>
          <p14:tracePt t="27025" x="4578350" y="5759450"/>
          <p14:tracePt t="27041" x="4603750" y="5734050"/>
          <p14:tracePt t="27058" x="4654550" y="5676900"/>
          <p14:tracePt t="27075" x="4679950" y="5638800"/>
          <p14:tracePt t="27091" x="4699000" y="5537200"/>
          <p14:tracePt t="27108" x="4699000" y="5492750"/>
          <p14:tracePt t="27125" x="4673600" y="5441950"/>
          <p14:tracePt t="27142" x="4622800" y="5372100"/>
          <p14:tracePt t="27158" x="4578350" y="5334000"/>
          <p14:tracePt t="27175" x="4470400" y="5251450"/>
          <p14:tracePt t="27191" x="4394200" y="5213350"/>
          <p14:tracePt t="27209" x="4343400" y="5187950"/>
          <p14:tracePt t="27225" x="4298950" y="5175250"/>
          <p14:tracePt t="27243" x="4222750" y="5156200"/>
          <p14:tracePt t="27258" x="4140200" y="5149850"/>
          <p14:tracePt t="27275" x="3975100" y="5105400"/>
          <p14:tracePt t="27292" x="3873500" y="5067300"/>
          <p14:tracePt t="27309" x="3765550" y="5035550"/>
          <p14:tracePt t="27325" x="3676650" y="5029200"/>
          <p14:tracePt t="27342" x="3606800" y="5022850"/>
          <p14:tracePt t="27358" x="3524250" y="5041900"/>
          <p14:tracePt t="27375" x="3454400" y="5086350"/>
          <p14:tracePt t="27392" x="3403600" y="5168900"/>
          <p14:tracePt t="27409" x="3378200" y="5207000"/>
          <p14:tracePt t="27425" x="3365500" y="5251450"/>
          <p14:tracePt t="27442" x="3346450" y="5289550"/>
          <p14:tracePt t="27459" x="3340100" y="5327650"/>
          <p14:tracePt t="27476" x="3321050" y="5422900"/>
          <p14:tracePt t="27492" x="3321050" y="5473700"/>
          <p14:tracePt t="27509" x="3321050" y="5499100"/>
          <p14:tracePt t="27526" x="3314700" y="5543550"/>
          <p14:tracePt t="27542" x="3314700" y="5562600"/>
          <p14:tracePt t="27559" x="3314700" y="5575300"/>
          <p14:tracePt t="27575" x="3314700" y="5594350"/>
          <p14:tracePt t="27592" x="3314700" y="5607050"/>
          <p14:tracePt t="27609" x="3352800" y="5632450"/>
          <p14:tracePt t="27626" x="3397250" y="5651500"/>
          <p14:tracePt t="27642" x="3467100" y="5683250"/>
          <p14:tracePt t="27659" x="3587750" y="5708650"/>
          <p14:tracePt t="27676" x="3625850" y="5721350"/>
          <p14:tracePt t="27897" x="0" y="0"/>
        </p14:tracePtLst>
        <p14:tracePtLst>
          <p14:tracePt t="30516" x="2260600" y="5588000"/>
          <p14:tracePt t="30604" x="2266950" y="5581650"/>
          <p14:tracePt t="30612" x="2273300" y="5575300"/>
          <p14:tracePt t="30636" x="2279650" y="5568950"/>
          <p14:tracePt t="30660" x="2286000" y="5568950"/>
          <p14:tracePt t="30668" x="2286000" y="5562600"/>
          <p14:tracePt t="30684" x="2286000" y="5549900"/>
          <p14:tracePt t="30697" x="2292350" y="5543550"/>
          <p14:tracePt t="30698" x="2292350" y="5524500"/>
          <p14:tracePt t="30714" x="2292350" y="5505450"/>
          <p14:tracePt t="30731" x="2292350" y="5486400"/>
          <p14:tracePt t="30748" x="2298700" y="5467350"/>
          <p14:tracePt t="30764" x="2298700" y="5461000"/>
          <p14:tracePt t="30781" x="2311400" y="5435600"/>
          <p14:tracePt t="30798" x="2317750" y="5416550"/>
          <p14:tracePt t="30814" x="2317750" y="5391150"/>
          <p14:tracePt t="30831" x="2317750" y="5372100"/>
          <p14:tracePt t="30848" x="2317750" y="5346700"/>
          <p14:tracePt t="30864" x="2317750" y="5308600"/>
          <p14:tracePt t="30881" x="2317750" y="5283200"/>
          <p14:tracePt t="30898" x="2317750" y="5257800"/>
          <p14:tracePt t="30914" x="2317750" y="5251450"/>
          <p14:tracePt t="30931" x="2317750" y="5213350"/>
          <p14:tracePt t="30948" x="2311400" y="5194300"/>
          <p14:tracePt t="30964" x="2311400" y="5175250"/>
          <p14:tracePt t="30981" x="2273300" y="5156200"/>
          <p14:tracePt t="30998" x="2266950" y="5143500"/>
          <p14:tracePt t="31014" x="2260600" y="5137150"/>
          <p14:tracePt t="31031" x="2235200" y="5137150"/>
          <p14:tracePt t="31048" x="2209800" y="5137150"/>
          <p14:tracePt t="31065" x="2190750" y="5137150"/>
          <p14:tracePt t="31081" x="2146300" y="5137150"/>
          <p14:tracePt t="31098" x="2114550" y="5137150"/>
          <p14:tracePt t="31115" x="2089150" y="5137150"/>
          <p14:tracePt t="31131" x="2057400" y="5143500"/>
          <p14:tracePt t="31148" x="2038350" y="5143500"/>
          <p14:tracePt t="31165" x="1993900" y="5149850"/>
          <p14:tracePt t="31182" x="1917700" y="5149850"/>
          <p14:tracePt t="31198" x="1873250" y="5149850"/>
          <p14:tracePt t="31215" x="1797050" y="5149850"/>
          <p14:tracePt t="31231" x="1746250" y="5156200"/>
          <p14:tracePt t="31248" x="1708150" y="5162550"/>
          <p14:tracePt t="31265" x="1657350" y="5175250"/>
          <p14:tracePt t="31282" x="1619250" y="5175250"/>
          <p14:tracePt t="31298" x="1587500" y="5175250"/>
          <p14:tracePt t="31315" x="1562100" y="5181600"/>
          <p14:tracePt t="31332" x="1562100" y="5187950"/>
          <p14:tracePt t="31349" x="1555750" y="5200650"/>
          <p14:tracePt t="31365" x="1536700" y="5226050"/>
          <p14:tracePt t="31382" x="1517650" y="5264150"/>
          <p14:tracePt t="31398" x="1485900" y="5359400"/>
          <p14:tracePt t="31415" x="1485900" y="5416550"/>
          <p14:tracePt t="31432" x="1485900" y="5473700"/>
          <p14:tracePt t="31449" x="1485900" y="5524500"/>
          <p14:tracePt t="31465" x="1485900" y="5556250"/>
          <p14:tracePt t="31482" x="1492250" y="5594350"/>
          <p14:tracePt t="31499" x="1492250" y="5613400"/>
          <p14:tracePt t="31515" x="1492250" y="5638800"/>
          <p14:tracePt t="31532" x="1492250" y="5651500"/>
          <p14:tracePt t="31572" x="1492250" y="5664200"/>
          <p14:tracePt t="31582" x="1492250" y="5670550"/>
          <p14:tracePt t="31586" x="1492250" y="5702300"/>
          <p14:tracePt t="31599" x="1492250" y="5708650"/>
          <p14:tracePt t="31644" x="1492250" y="5721350"/>
          <p14:tracePt t="31692" x="1492250" y="5727700"/>
          <p14:tracePt t="31708" x="1492250" y="5734050"/>
          <p14:tracePt t="31732" x="1492250" y="5746750"/>
          <p14:tracePt t="31739" x="1492250" y="5753100"/>
          <p14:tracePt t="31749" x="1498600" y="5759450"/>
          <p14:tracePt t="31750" x="1498600" y="5778500"/>
          <p14:tracePt t="31766" x="1517650" y="5797550"/>
          <p14:tracePt t="31782" x="1517650" y="5803900"/>
          <p14:tracePt t="31820" x="1517650" y="5810250"/>
          <p14:tracePt t="32003" x="1504950" y="5816600"/>
          <p14:tracePt t="32025" x="1498600" y="5816600"/>
          <p14:tracePt t="32026" x="1485900" y="5822950"/>
          <p14:tracePt t="32033" x="1454150" y="5835650"/>
          <p14:tracePt t="32050" x="1428750" y="5842000"/>
          <p14:tracePt t="32066" x="1409700" y="5842000"/>
          <p14:tracePt t="32083" x="1384300" y="5854700"/>
          <p14:tracePt t="32100" x="1377950" y="5854700"/>
          <p14:tracePt t="32116" x="1371600" y="5854700"/>
          <p14:tracePt t="32133" x="1358900" y="5854700"/>
          <p14:tracePt t="32228" x="1352550" y="5854700"/>
          <p14:tracePt t="32242" x="1339850" y="5854700"/>
          <p14:tracePt t="32252" x="1327150" y="5854700"/>
          <p14:tracePt t="32275" x="1314450" y="5854700"/>
          <p14:tracePt t="32355" x="1314450" y="5842000"/>
          <p14:tracePt t="32371" x="1327150" y="5835650"/>
          <p14:tracePt t="32387" x="1333500" y="5835650"/>
          <p14:tracePt t="32395" x="1346200" y="5822950"/>
          <p14:tracePt t="32420" x="1352550" y="5816600"/>
          <p14:tracePt t="32420" x="1365250" y="5803900"/>
          <p14:tracePt t="32433" x="1384300" y="5803900"/>
          <p14:tracePt t="32450" x="1390650" y="5803900"/>
          <p14:tracePt t="32467" x="1422400" y="5791200"/>
          <p14:tracePt t="32507" x="1428750" y="5791200"/>
          <p14:tracePt t="32517" x="1441450" y="5791200"/>
          <p14:tracePt t="32518" x="1454150" y="5791200"/>
          <p14:tracePt t="32534" x="1466850" y="5791200"/>
          <p14:tracePt t="32550" x="1492250" y="5791200"/>
          <p14:tracePt t="32635" x="1498600" y="5791200"/>
          <p14:tracePt t="32651" x="1511300" y="5791200"/>
          <p14:tracePt t="32684" x="1517650" y="5791200"/>
          <p14:tracePt t="32755" x="1524000" y="5791200"/>
          <p14:tracePt t="32764" x="1536700" y="5791200"/>
          <p14:tracePt t="32779" x="1536700" y="5797550"/>
          <p14:tracePt t="32788" x="1549400" y="5797550"/>
          <p14:tracePt t="32820" x="1562100" y="5797550"/>
          <p14:tracePt t="32835" x="1568450" y="5797550"/>
          <p14:tracePt t="32844" x="1581150" y="5797550"/>
          <p14:tracePt t="32867" x="1587500" y="5803900"/>
          <p14:tracePt t="32877" x="1593850" y="5803900"/>
          <p14:tracePt t="32891" x="1606550" y="5803900"/>
          <p14:tracePt t="32907" x="1619250" y="5810250"/>
          <p14:tracePt t="32915" x="1638300" y="5822950"/>
          <p14:tracePt t="32919" x="1657350" y="5822950"/>
          <p14:tracePt t="32934" x="1682750" y="5829300"/>
          <p14:tracePt t="32951" x="1708150" y="5842000"/>
          <p14:tracePt t="32968" x="1720850" y="5842000"/>
          <p14:tracePt t="33004" x="1727200" y="5842000"/>
          <p14:tracePt t="33004" x="1733550" y="5842000"/>
          <p14:tracePt t="33018" x="1746250" y="5842000"/>
          <p14:tracePt t="33034" x="1758950" y="5842000"/>
          <p14:tracePt t="33148" x="1765300" y="5842000"/>
          <p14:tracePt t="33156" x="1771650" y="5842000"/>
          <p14:tracePt t="33164" x="1784350" y="5842000"/>
          <p14:tracePt t="33172" x="1797050" y="5842000"/>
          <p14:tracePt t="33186" x="1822450" y="5835650"/>
          <p14:tracePt t="33202" x="1828800" y="5829300"/>
          <p14:tracePt t="33219" x="1841500" y="5829300"/>
          <p14:tracePt t="33236" x="1898650" y="5822950"/>
          <p14:tracePt t="33253" x="1917700" y="5822950"/>
          <p14:tracePt t="33269" x="1943100" y="5822950"/>
          <p14:tracePt t="33286" x="1949450" y="5822950"/>
          <p14:tracePt t="33303" x="1955800" y="5822950"/>
          <p14:tracePt t="33341" x="1962150" y="5822950"/>
          <p14:tracePt t="33364" x="1974850" y="5822950"/>
          <p14:tracePt t="33372" x="1987550" y="5822950"/>
          <p14:tracePt t="33388" x="2019300" y="5822950"/>
          <p14:tracePt t="33412" x="2032000" y="5816600"/>
          <p14:tracePt t="33444" x="2038350" y="5816600"/>
          <p14:tracePt t="33453" x="2051050" y="5816600"/>
          <p14:tracePt t="33453" x="2082800" y="5822950"/>
          <p14:tracePt t="33469" x="2120900" y="5829300"/>
          <p14:tracePt t="33486" x="2165350" y="5835650"/>
          <p14:tracePt t="33503" x="2190750" y="5842000"/>
          <p14:tracePt t="33520" x="2203450" y="5842000"/>
          <p14:tracePt t="33536" x="2216150" y="5842000"/>
          <p14:tracePt t="33580" x="2222500" y="5842000"/>
          <p14:tracePt t="33597" x="2235200" y="5842000"/>
          <p14:tracePt t="33604" x="2241550" y="5842000"/>
          <p14:tracePt t="33612" x="2247900" y="5842000"/>
          <p14:tracePt t="33620" x="2273300" y="5842000"/>
          <p14:tracePt t="33637" x="2286000" y="5842000"/>
          <p14:tracePt t="33653" x="2305050" y="5842000"/>
          <p14:tracePt t="33670" x="2324100" y="5835650"/>
          <p14:tracePt t="33687" x="2343150" y="5835650"/>
          <p14:tracePt t="33703" x="2349500" y="5835650"/>
          <p14:tracePt t="33740" x="2362200" y="5829300"/>
          <p14:tracePt t="33757" x="2374900" y="5829300"/>
          <p14:tracePt t="33780" x="2381250" y="5829300"/>
          <p14:tracePt t="33820" x="2387600" y="5829300"/>
          <p14:tracePt t="33860" x="2400300" y="5835650"/>
          <p14:tracePt t="33964" x="2362200" y="5835650"/>
          <p14:tracePt t="33980" x="2355850" y="5835650"/>
          <p14:tracePt t="33989" x="2311400" y="5842000"/>
          <p14:tracePt t="33989" x="2279650" y="5842000"/>
          <p14:tracePt t="34004" x="2178050" y="5848350"/>
          <p14:tracePt t="34021" x="2076450" y="5842000"/>
          <p14:tracePt t="34037" x="1955800" y="5835650"/>
          <p14:tracePt t="34054" x="1803400" y="5829300"/>
          <p14:tracePt t="34070" x="1765300" y="5829300"/>
          <p14:tracePt t="34087" x="1746250" y="5829300"/>
          <p14:tracePt t="34104" x="1708150" y="5829300"/>
          <p14:tracePt t="34121" x="1657350" y="5822950"/>
          <p14:tracePt t="34137" x="1619250" y="5816600"/>
          <p14:tracePt t="34154" x="1524000" y="5797550"/>
          <p14:tracePt t="34171" x="1504950" y="5797550"/>
          <p14:tracePt t="34188" x="1435100" y="5791200"/>
          <p14:tracePt t="34204" x="1403350" y="5784850"/>
          <p14:tracePt t="34221" x="1377950" y="5784850"/>
          <p14:tracePt t="34325" x="1384300" y="5778500"/>
          <p14:tracePt t="34333" x="1390650" y="5778500"/>
          <p14:tracePt t="34340" x="1409700" y="5772150"/>
          <p14:tracePt t="34347" x="1466850" y="5765800"/>
          <p14:tracePt t="34355" x="1568450" y="5772150"/>
          <p14:tracePt t="34371" x="1644650" y="5778500"/>
          <p14:tracePt t="34388" x="1968500" y="5803900"/>
          <p14:tracePt t="34405" x="2038350" y="5803900"/>
          <p14:tracePt t="34452" x="2044700" y="5803900"/>
          <p14:tracePt t="34468" x="2057400" y="5803900"/>
          <p14:tracePt t="34476" x="2089150" y="5803900"/>
          <p14:tracePt t="34476" x="2120900" y="5810250"/>
          <p14:tracePt t="34492" x="2146300" y="5816600"/>
          <p14:tracePt t="34500" x="2197100" y="5822950"/>
          <p14:tracePt t="34508" x="2254250" y="5829300"/>
          <p14:tracePt t="34523" x="2305050" y="5842000"/>
          <p14:tracePt t="34538" x="2317750" y="5842000"/>
          <p14:tracePt t="34555" x="2330450" y="5842000"/>
          <p14:tracePt t="34596" x="2336800" y="5848350"/>
          <p14:tracePt t="34748" x="2336800" y="5854700"/>
          <p14:tracePt t="34764" x="2336800" y="5861050"/>
          <p14:tracePt t="34781" x="2317750" y="5861050"/>
          <p14:tracePt t="34789" x="2311400" y="5861050"/>
          <p14:tracePt t="34789" x="2298700" y="5861050"/>
          <p14:tracePt t="34805" x="2286000" y="5861050"/>
          <p14:tracePt t="34822" x="2247900" y="5861050"/>
          <p14:tracePt t="34838" x="2235200" y="5861050"/>
          <p14:tracePt t="34855" x="2222500" y="5854700"/>
          <p14:tracePt t="34948" x="2216150" y="5854700"/>
          <p14:tracePt t="34964" x="0" y="0"/>
        </p14:tracePtLst>
        <p14:tracePtLst>
          <p14:tracePt t="52173" x="5549900" y="5060950"/>
          <p14:tracePt t="52198" x="5537200" y="5060950"/>
          <p14:tracePt t="52221" x="5524500" y="5060950"/>
          <p14:tracePt t="52253" x="5518150" y="5060950"/>
          <p14:tracePt t="52265" x="5511800" y="5060950"/>
          <p14:tracePt t="52301" x="5499100" y="5073650"/>
          <p14:tracePt t="52309" x="5480050" y="5086350"/>
          <p14:tracePt t="52319" x="5467350" y="5092700"/>
          <p14:tracePt t="52320" x="5441950" y="5105400"/>
          <p14:tracePt t="52336" x="5410200" y="5118100"/>
          <p14:tracePt t="52352" x="5384800" y="5137150"/>
          <p14:tracePt t="52369" x="5359400" y="5149850"/>
          <p14:tracePt t="52386" x="5346700" y="5175250"/>
          <p14:tracePt t="52402" x="5321300" y="5181600"/>
          <p14:tracePt t="52419" x="5314950" y="5187950"/>
          <p14:tracePt t="52436" x="5289550" y="5200650"/>
          <p14:tracePt t="52453" x="5270500" y="5219700"/>
          <p14:tracePt t="52470" x="5257800" y="5238750"/>
          <p14:tracePt t="52486" x="5238750" y="5257800"/>
          <p14:tracePt t="52503" x="5232400" y="5264150"/>
          <p14:tracePt t="52519" x="5213350" y="5295900"/>
          <p14:tracePt t="52536" x="5207000" y="5314950"/>
          <p14:tracePt t="52553" x="5200650" y="5334000"/>
          <p14:tracePt t="52570" x="5194300" y="5353050"/>
          <p14:tracePt t="52586" x="5194300" y="5372100"/>
          <p14:tracePt t="52603" x="5194300" y="5397500"/>
          <p14:tracePt t="52620" x="5194300" y="5429250"/>
          <p14:tracePt t="52636" x="5219700" y="5486400"/>
          <p14:tracePt t="52653" x="5264150" y="5543550"/>
          <p14:tracePt t="52670" x="5289550" y="5575300"/>
          <p14:tracePt t="52686" x="5327650" y="5588000"/>
          <p14:tracePt t="52703" x="5372100" y="5607050"/>
          <p14:tracePt t="52720" x="5461000" y="5632450"/>
          <p14:tracePt t="52736" x="5708650" y="5740400"/>
          <p14:tracePt t="52753" x="5810250" y="5784850"/>
          <p14:tracePt t="52770" x="5880100" y="5803900"/>
          <p14:tracePt t="52787" x="5918200" y="5810250"/>
          <p14:tracePt t="52803" x="5930900" y="5822950"/>
          <p14:tracePt t="52820" x="5943600" y="5822950"/>
          <p14:tracePt t="52837" x="6083300" y="5854700"/>
          <p14:tracePt t="52853" x="6203950" y="5861050"/>
          <p14:tracePt t="52870" x="6419850" y="5880100"/>
          <p14:tracePt t="52887" x="6521450" y="5880100"/>
          <p14:tracePt t="52903" x="6616700" y="5880100"/>
          <p14:tracePt t="52920" x="6680200" y="5873750"/>
          <p14:tracePt t="52937" x="6711950" y="5873750"/>
          <p14:tracePt t="52953" x="6826250" y="5854700"/>
          <p14:tracePt t="52970" x="6896100" y="5842000"/>
          <p14:tracePt t="52987" x="6978650" y="5803900"/>
          <p14:tracePt t="53003" x="7035800" y="5778500"/>
          <p14:tracePt t="53020" x="7105650" y="5746750"/>
          <p14:tracePt t="53037" x="7213600" y="5708650"/>
          <p14:tracePt t="53054" x="7283450" y="5689600"/>
          <p14:tracePt t="53070" x="7385050" y="5664200"/>
          <p14:tracePt t="53087" x="7480300" y="5645150"/>
          <p14:tracePt t="53104" x="7639050" y="5600700"/>
          <p14:tracePt t="53121" x="7702550" y="5581650"/>
          <p14:tracePt t="53137" x="7861300" y="5530850"/>
          <p14:tracePt t="53154" x="7943850" y="5511800"/>
          <p14:tracePt t="53170" x="8026400" y="5499100"/>
          <p14:tracePt t="53187" x="8134350" y="5480050"/>
          <p14:tracePt t="53204" x="8166100" y="5467350"/>
          <p14:tracePt t="53221" x="8204200" y="5448300"/>
          <p14:tracePt t="53237" x="8216900" y="5435600"/>
          <p14:tracePt t="53254" x="8261350" y="5410200"/>
          <p14:tracePt t="53271" x="8286750" y="5397500"/>
          <p14:tracePt t="53287" x="8312150" y="5384800"/>
          <p14:tracePt t="53304" x="8337550" y="5365750"/>
          <p14:tracePt t="53321" x="8350250" y="5353050"/>
          <p14:tracePt t="53337" x="8362950" y="5321300"/>
          <p14:tracePt t="53354" x="8362950" y="5308600"/>
          <p14:tracePt t="53371" x="8362950" y="5295900"/>
          <p14:tracePt t="53387" x="8362950" y="5283200"/>
          <p14:tracePt t="53404" x="8343900" y="5283200"/>
          <p14:tracePt t="53421" x="8261350" y="5257800"/>
          <p14:tracePt t="53437" x="8147050" y="5226050"/>
          <p14:tracePt t="53454" x="8001000" y="5194300"/>
          <p14:tracePt t="53471" x="7842250" y="5156200"/>
          <p14:tracePt t="53488" x="7740650" y="5137150"/>
          <p14:tracePt t="53504" x="7651750" y="5118100"/>
          <p14:tracePt t="53521" x="7632700" y="5111750"/>
          <p14:tracePt t="53538" x="7518400" y="5080000"/>
          <p14:tracePt t="53554" x="7416800" y="5073650"/>
          <p14:tracePt t="53571" x="7264400" y="5054600"/>
          <p14:tracePt t="53588" x="6864350" y="5041900"/>
          <p14:tracePt t="53605" x="6565900" y="5060950"/>
          <p14:tracePt t="53622" x="6426200" y="5060950"/>
          <p14:tracePt t="53638" x="6318250" y="5067300"/>
          <p14:tracePt t="53655" x="6216650" y="5073650"/>
          <p14:tracePt t="53671" x="6115050" y="5073650"/>
          <p14:tracePt t="53688" x="5988050" y="5067300"/>
          <p14:tracePt t="53705" x="5886450" y="5067300"/>
          <p14:tracePt t="53721" x="5854700" y="5067300"/>
          <p14:tracePt t="53738" x="5734050" y="5073650"/>
          <p14:tracePt t="53755" x="5683250" y="5080000"/>
          <p14:tracePt t="53772" x="5607050" y="5080000"/>
          <p14:tracePt t="53788" x="5549900" y="5080000"/>
          <p14:tracePt t="53805" x="5391150" y="5105400"/>
          <p14:tracePt t="53824" x="5334000" y="5130800"/>
          <p14:tracePt t="53838" x="5289550" y="5149850"/>
          <p14:tracePt t="53855" x="5276850" y="5156200"/>
          <p14:tracePt t="53872" x="5270500" y="5175250"/>
          <p14:tracePt t="53888" x="5257800" y="5181600"/>
          <p14:tracePt t="53905" x="5251450" y="5232400"/>
          <p14:tracePt t="53922" x="5238750" y="5257800"/>
          <p14:tracePt t="53938" x="5232400" y="5295900"/>
          <p14:tracePt t="53955" x="5232400" y="5321300"/>
          <p14:tracePt t="53972" x="5232400" y="5327650"/>
          <p14:tracePt t="53989" x="5238750" y="5359400"/>
          <p14:tracePt t="54005" x="5251450" y="5378450"/>
          <p14:tracePt t="54022" x="5257800" y="5391150"/>
          <p14:tracePt t="54038" x="5276850" y="5410200"/>
          <p14:tracePt t="54055" x="5295900" y="5429250"/>
          <p14:tracePt t="54072" x="5334000" y="5467350"/>
          <p14:tracePt t="54089" x="5454650" y="5524500"/>
          <p14:tracePt t="54105" x="5568950" y="5568950"/>
          <p14:tracePt t="54122" x="5613400" y="5588000"/>
          <p14:tracePt t="54139" x="5753100" y="5638800"/>
          <p14:tracePt t="54155" x="5816600" y="5664200"/>
          <p14:tracePt t="54172" x="5854700" y="5676900"/>
          <p14:tracePt t="54189" x="6000750" y="5695950"/>
          <p14:tracePt t="54205" x="6096000" y="5708650"/>
          <p14:tracePt t="54222" x="6184900" y="5721350"/>
          <p14:tracePt t="54239" x="6305550" y="5734050"/>
          <p14:tracePt t="54255" x="6407150" y="5740400"/>
          <p14:tracePt t="54272" x="6483350" y="5746750"/>
          <p14:tracePt t="54289" x="6540500" y="5753100"/>
          <p14:tracePt t="54305" x="6572250" y="5759450"/>
          <p14:tracePt t="54322" x="6604000" y="5759450"/>
          <p14:tracePt t="54339" x="6699250" y="5759450"/>
          <p14:tracePt t="54356" x="6750050" y="5740400"/>
          <p14:tracePt t="54372" x="6832600" y="5727700"/>
          <p14:tracePt t="54389" x="6851650" y="5715000"/>
          <p14:tracePt t="54406" x="6889750" y="5708650"/>
          <p14:tracePt t="54423" x="6927850" y="5708650"/>
          <p14:tracePt t="54439" x="6953250" y="5695950"/>
          <p14:tracePt t="54456" x="6972300" y="5689600"/>
          <p14:tracePt t="54473" x="6985000" y="5683250"/>
          <p14:tracePt t="54490" x="7010400" y="5683250"/>
          <p14:tracePt t="54506" x="7029450" y="5676900"/>
          <p14:tracePt t="54523" x="7048500" y="5670550"/>
          <p14:tracePt t="54539" x="7073900" y="5657850"/>
          <p14:tracePt t="54556" x="7092950" y="5645150"/>
          <p14:tracePt t="54573" x="7112000" y="5632450"/>
          <p14:tracePt t="54589" x="7118350" y="5607050"/>
          <p14:tracePt t="54606" x="7124700" y="5594350"/>
          <p14:tracePt t="54623" x="7124700" y="5581650"/>
          <p14:tracePt t="54640" x="7118350" y="5562600"/>
          <p14:tracePt t="54656" x="7073900" y="5530850"/>
          <p14:tracePt t="54673" x="6985000" y="5499100"/>
          <p14:tracePt t="54690" x="6762750" y="5403850"/>
          <p14:tracePt t="54706" x="6426200" y="5295900"/>
          <p14:tracePt t="54723" x="6267450" y="5251450"/>
          <p14:tracePt t="54740" x="5803900" y="5168900"/>
          <p14:tracePt t="54756" x="5480050" y="5137150"/>
          <p14:tracePt t="54773" x="5092700" y="5111750"/>
          <p14:tracePt t="54790" x="4883150" y="5092700"/>
          <p14:tracePt t="54806" x="4641850" y="5086350"/>
          <p14:tracePt t="54823" x="4387850" y="5073650"/>
          <p14:tracePt t="54840" x="4038600" y="5067300"/>
          <p14:tracePt t="54856" x="3727450" y="5067300"/>
          <p14:tracePt t="54873" x="3327400" y="5086350"/>
          <p14:tracePt t="54890" x="3048000" y="5105400"/>
          <p14:tracePt t="54906" x="2876550" y="5105400"/>
          <p14:tracePt t="54923" x="2768600" y="5111750"/>
          <p14:tracePt t="54940" x="2286000" y="5099050"/>
          <p14:tracePt t="54957" x="1809750" y="5086350"/>
          <p14:tracePt t="54973" x="1555750" y="5086350"/>
          <p14:tracePt t="54991" x="1511300" y="5086350"/>
          <p14:tracePt t="55007" x="1492250" y="5086350"/>
          <p14:tracePt t="55023" x="1473200" y="5086350"/>
          <p14:tracePt t="55040" x="1435100" y="5073650"/>
          <p14:tracePt t="55057" x="1409700" y="5073650"/>
          <p14:tracePt t="55073" x="1371600" y="5060950"/>
          <p14:tracePt t="55090" x="1352550" y="5060950"/>
          <p14:tracePt t="55107" x="1346200" y="5060950"/>
          <p14:tracePt t="55197" x="1339850" y="5060950"/>
          <p14:tracePt t="55205" x="1327150" y="5060950"/>
          <p14:tracePt t="55213" x="1301750" y="5060950"/>
          <p14:tracePt t="55224" x="1263650" y="5060950"/>
          <p14:tracePt t="55240" x="1219200" y="5073650"/>
          <p14:tracePt t="55257" x="1174750" y="5086350"/>
          <p14:tracePt t="55274" x="1130300" y="5105400"/>
          <p14:tracePt t="55291" x="1104900" y="5118100"/>
          <p14:tracePt t="55307" x="1073150" y="5149850"/>
          <p14:tracePt t="55324" x="1066800" y="5175250"/>
          <p14:tracePt t="55340" x="1060450" y="5276850"/>
          <p14:tracePt t="55357" x="1054100" y="5346700"/>
          <p14:tracePt t="55374" x="1047750" y="5372100"/>
          <p14:tracePt t="55392" x="1035050" y="5435600"/>
          <p14:tracePt t="55407" x="1035050" y="5518150"/>
          <p14:tracePt t="55424" x="1060450" y="5581650"/>
          <p14:tracePt t="55441" x="1085850" y="5626100"/>
          <p14:tracePt t="55457" x="1111250" y="5651500"/>
          <p14:tracePt t="55474" x="1130300" y="5676900"/>
          <p14:tracePt t="55491" x="1193800" y="5727700"/>
          <p14:tracePt t="55508" x="1371600" y="5803900"/>
          <p14:tracePt t="55524" x="1600200" y="5886450"/>
          <p14:tracePt t="55541" x="1854200" y="5956300"/>
          <p14:tracePt t="55558" x="2025650" y="5981700"/>
          <p14:tracePt t="55574" x="2222500" y="6000750"/>
          <p14:tracePt t="55591" x="2400300" y="5994400"/>
          <p14:tracePt t="55608" x="2603500" y="5975350"/>
          <p14:tracePt t="55624" x="2901950" y="5861050"/>
          <p14:tracePt t="55641" x="2984500" y="5778500"/>
          <p14:tracePt t="55658" x="3054350" y="5708650"/>
          <p14:tracePt t="55675" x="3098800" y="5645150"/>
          <p14:tracePt t="55692" x="3111500" y="5594350"/>
          <p14:tracePt t="55708" x="3124200" y="5511800"/>
          <p14:tracePt t="55725" x="3124200" y="5435600"/>
          <p14:tracePt t="55741" x="3086100" y="5384800"/>
          <p14:tracePt t="55757" x="3041650" y="5353050"/>
          <p14:tracePt t="55774" x="2952750" y="5308600"/>
          <p14:tracePt t="55791" x="2755900" y="5238750"/>
          <p14:tracePt t="55808" x="2603500" y="5194300"/>
          <p14:tracePt t="55825" x="2349500" y="5137150"/>
          <p14:tracePt t="55841" x="2076450" y="5099050"/>
          <p14:tracePt t="55858" x="1778000" y="5073650"/>
          <p14:tracePt t="55875" x="1517650" y="5054600"/>
          <p14:tracePt t="55892" x="1174750" y="5054600"/>
          <p14:tracePt t="55908" x="1041400" y="5067300"/>
          <p14:tracePt t="55925" x="863600" y="5124450"/>
          <p14:tracePt t="55942" x="838200" y="5149850"/>
          <p14:tracePt t="55958" x="812800" y="5207000"/>
          <p14:tracePt t="55975" x="787400" y="5257800"/>
          <p14:tracePt t="55993" x="774700" y="5308600"/>
          <p14:tracePt t="56008" x="768350" y="5391150"/>
          <p14:tracePt t="56025" x="781050" y="5473700"/>
          <p14:tracePt t="56042" x="812800" y="5537200"/>
          <p14:tracePt t="56058" x="869950" y="5600700"/>
          <p14:tracePt t="56075" x="952500" y="5683250"/>
          <p14:tracePt t="56092" x="1035050" y="5721350"/>
          <p14:tracePt t="56109" x="1123950" y="5765800"/>
          <p14:tracePt t="56125" x="1371600" y="5842000"/>
          <p14:tracePt t="56142" x="1631950" y="5905500"/>
          <p14:tracePt t="56159" x="1981200" y="5943600"/>
          <p14:tracePt t="56176" x="2241550" y="5962650"/>
          <p14:tracePt t="56192" x="2514600" y="5924550"/>
          <p14:tracePt t="56209" x="2584450" y="5861050"/>
          <p14:tracePt t="56225" x="2609850" y="5791200"/>
          <p14:tracePt t="56242" x="2609850" y="5734050"/>
          <p14:tracePt t="56259" x="2616200" y="5645150"/>
          <p14:tracePt t="56276" x="2616200" y="5607050"/>
          <p14:tracePt t="56292" x="2597150" y="5581650"/>
          <p14:tracePt t="56309" x="2590800" y="5568950"/>
          <p14:tracePt t="56326" x="2527300" y="5530850"/>
          <p14:tracePt t="56342" x="2438400" y="5492750"/>
          <p14:tracePt t="56359" x="2216150" y="5410200"/>
          <p14:tracePt t="56376" x="2038350" y="5384800"/>
          <p14:tracePt t="56392" x="1905000" y="5359400"/>
          <p14:tracePt t="56409" x="1733550" y="5353050"/>
          <p14:tracePt t="56426" x="1581150" y="5346700"/>
          <p14:tracePt t="56442" x="1479550" y="5334000"/>
          <p14:tracePt t="56459" x="1447800" y="5327650"/>
          <p14:tracePt t="56597" x="1454150" y="5340350"/>
          <p14:tracePt t="56621" x="1466850" y="5340350"/>
          <p14:tracePt t="56629" x="1466850" y="5346700"/>
          <p14:tracePt t="56643" x="1473200" y="5346700"/>
          <p14:tracePt t="56643" x="1485900" y="5353050"/>
          <p14:tracePt t="56659" x="1492250" y="5353050"/>
          <p14:tracePt t="56676" x="1504950" y="5359400"/>
          <p14:tracePt t="56676" x="0" y="0"/>
        </p14:tracePtLst>
        <p14:tracePtLst>
          <p14:tracePt t="69952" x="5727700" y="2533650"/>
          <p14:tracePt t="70189" x="5715000" y="2540000"/>
          <p14:tracePt t="70205" x="5715000" y="2552700"/>
          <p14:tracePt t="70213" x="5702300" y="2552700"/>
          <p14:tracePt t="70225" x="5702300" y="2559050"/>
          <p14:tracePt t="70233" x="5702300" y="2565400"/>
          <p14:tracePt t="70233" x="5689600" y="2571750"/>
          <p14:tracePt t="70269" x="5689600" y="2584450"/>
          <p14:tracePt t="70285" x="5689600" y="2597150"/>
          <p14:tracePt t="70288" x="5683250" y="2597150"/>
          <p14:tracePt t="70299" x="5683250" y="2609850"/>
          <p14:tracePt t="70316" x="5683250" y="2622550"/>
          <p14:tracePt t="70333" x="5683250" y="2628900"/>
          <p14:tracePt t="70350" x="5683250" y="2647950"/>
          <p14:tracePt t="70366" x="5683250" y="2654300"/>
          <p14:tracePt t="70405" x="5683250" y="2667000"/>
          <p14:tracePt t="70413" x="5676900" y="2673350"/>
          <p14:tracePt t="70418" x="5676900" y="2679700"/>
          <p14:tracePt t="70433" x="5676900" y="2692400"/>
          <p14:tracePt t="70450" x="5676900" y="2698750"/>
          <p14:tracePt t="70466" x="5676900" y="2705100"/>
          <p14:tracePt t="70483" x="5676900" y="2730500"/>
          <p14:tracePt t="70500" x="5689600" y="2755900"/>
          <p14:tracePt t="70516" x="5689600" y="2774950"/>
          <p14:tracePt t="70533" x="5689600" y="2781300"/>
          <p14:tracePt t="70550" x="5695950" y="2800350"/>
          <p14:tracePt t="70589" x="5695950" y="2813050"/>
          <p14:tracePt t="70590" x="5702300" y="2819400"/>
          <p14:tracePt t="70600" x="5702300" y="2825750"/>
          <p14:tracePt t="70617" x="5702300" y="2838450"/>
          <p14:tracePt t="70633" x="5702300" y="2851150"/>
          <p14:tracePt t="70650" x="5702300" y="2876550"/>
          <p14:tracePt t="70667" x="5708650" y="2889250"/>
          <p14:tracePt t="70683" x="5708650" y="2908300"/>
          <p14:tracePt t="70700" x="5715000" y="2952750"/>
          <p14:tracePt t="70717" x="5715000" y="2978150"/>
          <p14:tracePt t="70734" x="5715000" y="3003550"/>
          <p14:tracePt t="70788" x="5721350" y="3016250"/>
          <p14:tracePt t="70797" x="5721350" y="3022600"/>
          <p14:tracePt t="70805" x="5727700" y="3028950"/>
          <p14:tracePt t="70818" x="5727700" y="3035300"/>
          <p14:tracePt t="70826" x="5727700" y="3041650"/>
          <p14:tracePt t="70834" x="5734050" y="3048000"/>
          <p14:tracePt t="70850" x="5734050" y="3060700"/>
          <p14:tracePt t="70867" x="5734050" y="3067050"/>
          <p14:tracePt t="70884" x="5734050" y="3073400"/>
          <p14:tracePt t="70901" x="5740400" y="3092450"/>
          <p14:tracePt t="70917" x="5740400" y="3105150"/>
          <p14:tracePt t="70934" x="5740400" y="3124200"/>
          <p14:tracePt t="70950" x="5753100" y="3143250"/>
          <p14:tracePt t="70967" x="5753100" y="3155950"/>
          <p14:tracePt t="70983" x="5759450" y="3175000"/>
          <p14:tracePt t="71000" x="5759450" y="3187700"/>
          <p14:tracePt t="71017" x="5759450" y="3200400"/>
          <p14:tracePt t="71034" x="5765800" y="3213100"/>
          <p14:tracePt t="71051" x="5765800" y="3225800"/>
          <p14:tracePt t="71067" x="5772150" y="3251200"/>
          <p14:tracePt t="71084" x="5778500" y="3263900"/>
          <p14:tracePt t="71101" x="5784850" y="3308350"/>
          <p14:tracePt t="71117" x="5791200" y="3321050"/>
          <p14:tracePt t="71134" x="5803900" y="3333750"/>
          <p14:tracePt t="71151" x="5816600" y="3352800"/>
          <p14:tracePt t="71167" x="5816600" y="3378200"/>
          <p14:tracePt t="71184" x="5829300" y="3390900"/>
          <p14:tracePt t="71201" x="5842000" y="3409950"/>
          <p14:tracePt t="71237" x="5848350" y="3422650"/>
          <p14:tracePt t="71277" x="5854700" y="3429000"/>
          <p14:tracePt t="71301" x="5854700" y="3435350"/>
          <p14:tracePt t="71309" x="5861050" y="3441700"/>
          <p14:tracePt t="71317" x="5873750" y="3448050"/>
          <p14:tracePt t="71334" x="5873750" y="3454400"/>
          <p14:tracePt t="71335" x="5873750" y="3460750"/>
          <p14:tracePt t="71351" x="5886450" y="3473450"/>
          <p14:tracePt t="71368" x="5899150" y="3479800"/>
          <p14:tracePt t="71385" x="5905500" y="3492500"/>
          <p14:tracePt t="71401" x="5918200" y="3505200"/>
          <p14:tracePt t="71418" x="5930900" y="3517900"/>
          <p14:tracePt t="71435" x="5937250" y="3530600"/>
          <p14:tracePt t="71451" x="5949950" y="3549650"/>
          <p14:tracePt t="71468" x="5956300" y="3562350"/>
          <p14:tracePt t="71485" x="5969000" y="3568700"/>
          <p14:tracePt t="71525" x="5975350" y="3575050"/>
          <p14:tracePt t="71535" x="5981700" y="3575050"/>
          <p14:tracePt t="71549" x="5988050" y="3587750"/>
          <p14:tracePt t="71573" x="5988050" y="3594100"/>
          <p14:tracePt t="71597" x="5994400" y="3594100"/>
          <p14:tracePt t="71613" x="5994400" y="3600450"/>
          <p14:tracePt t="71637" x="6000750" y="3600450"/>
          <p14:tracePt t="71645" x="6007100" y="3613150"/>
          <p14:tracePt t="71660" x="6013450" y="3613150"/>
          <p14:tracePt t="71669" x="6019800" y="3613150"/>
          <p14:tracePt t="71670" x="6026150" y="3619500"/>
          <p14:tracePt t="71709" x="6038850" y="3619500"/>
          <p14:tracePt t="71717" x="6045200" y="3625850"/>
          <p14:tracePt t="71721" x="6064250" y="3632200"/>
          <p14:tracePt t="71735" x="6076950" y="3638550"/>
          <p14:tracePt t="71752" x="6089650" y="3644900"/>
          <p14:tracePt t="71768" x="6108700" y="3657600"/>
          <p14:tracePt t="71785" x="6134100" y="3676650"/>
          <p14:tracePt t="71802" x="6140450" y="3683000"/>
          <p14:tracePt t="71837" x="6140450" y="3689350"/>
          <p14:tracePt t="71853" x="6146800" y="3689350"/>
          <p14:tracePt t="71853" x="6159500" y="3695700"/>
          <p14:tracePt t="71869" x="6165850" y="3702050"/>
          <p14:tracePt t="71885" x="6178550" y="3714750"/>
          <p14:tracePt t="72013" x="6153150" y="3663950"/>
          <p14:tracePt t="72013" x="6127750" y="3625850"/>
          <p14:tracePt t="72029" x="6096000" y="3556000"/>
          <p14:tracePt t="72037" x="6070600" y="3486150"/>
          <p14:tracePt t="72037" x="6045200" y="3435350"/>
          <p14:tracePt t="72037" x="6013450" y="3378200"/>
          <p14:tracePt t="72053" x="5969000" y="3276600"/>
          <p14:tracePt t="72069" x="5924550" y="3168650"/>
          <p14:tracePt t="72086" x="5905500" y="3130550"/>
          <p14:tracePt t="72102" x="5861050" y="3048000"/>
          <p14:tracePt t="72119" x="5848350" y="3022600"/>
          <p14:tracePt t="72136" x="5829300" y="3003550"/>
          <p14:tracePt t="72153" x="5791200" y="2946400"/>
          <p14:tracePt t="72169" x="5753100" y="2908300"/>
          <p14:tracePt t="72186" x="5740400" y="2889250"/>
          <p14:tracePt t="72203" x="5708650" y="2851150"/>
          <p14:tracePt t="72219" x="5689600" y="2819400"/>
          <p14:tracePt t="72236" x="5664200" y="2781300"/>
          <p14:tracePt t="72253" x="5645150" y="2762250"/>
          <p14:tracePt t="72270" x="5626100" y="2743200"/>
          <p14:tracePt t="72286" x="5626100" y="2736850"/>
          <p14:tracePt t="72303" x="5613400" y="2705100"/>
          <p14:tracePt t="72319" x="5594350" y="2679700"/>
          <p14:tracePt t="72336" x="5594350" y="2660650"/>
          <p14:tracePt t="72354" x="5588000" y="2641600"/>
          <p14:tracePt t="72369" x="5588000" y="2635250"/>
          <p14:tracePt t="72386" x="5588000" y="2622550"/>
          <p14:tracePt t="72404" x="5588000" y="2616200"/>
          <p14:tracePt t="72420" x="5581650" y="2571750"/>
          <p14:tracePt t="72437" x="5581650" y="2546350"/>
          <p14:tracePt t="72454" x="5581650" y="2520950"/>
          <p14:tracePt t="72470" x="5581650" y="2508250"/>
          <p14:tracePt t="72486" x="5581650" y="2501900"/>
          <p14:tracePt t="72503" x="5594350" y="2482850"/>
          <p14:tracePt t="72520" x="5594350" y="2476500"/>
          <p14:tracePt t="72536" x="5594350" y="2463800"/>
          <p14:tracePt t="72573" x="5594350" y="2457450"/>
          <p14:tracePt t="72586" x="5600700" y="2457450"/>
          <p14:tracePt t="72637" x="5607050" y="2457450"/>
          <p14:tracePt t="72645" x="5613400" y="2451100"/>
          <p14:tracePt t="72653" x="5632450" y="2438400"/>
          <p14:tracePt t="72677" x="5638800" y="2438400"/>
          <p14:tracePt t="72701" x="5651500" y="2438400"/>
          <p14:tracePt t="72709" x="5664200" y="2438400"/>
          <p14:tracePt t="72717" x="5676900" y="2438400"/>
          <p14:tracePt t="72723" x="5695950" y="2438400"/>
          <p14:tracePt t="72737" x="5721350" y="2438400"/>
          <p14:tracePt t="72754" x="5740400" y="2444750"/>
          <p14:tracePt t="72845" x="5740400" y="2451100"/>
          <p14:tracePt t="72853" x="5746750" y="2457450"/>
          <p14:tracePt t="72863" x="5753100" y="2457450"/>
          <p14:tracePt t="72870" x="5759450" y="2463800"/>
          <p14:tracePt t="72887" x="5759450" y="2476500"/>
          <p14:tracePt t="72904" x="5772150" y="2495550"/>
          <p14:tracePt t="72920" x="5784850" y="2508250"/>
          <p14:tracePt t="72937" x="5784850" y="2520950"/>
          <p14:tracePt t="72981" x="5784850" y="2527300"/>
          <p14:tracePt t="73117" x="5784850" y="2533650"/>
          <p14:tracePt t="73133" x="5778500" y="2546350"/>
          <p14:tracePt t="73141" x="5765800" y="2559050"/>
          <p14:tracePt t="73149" x="5759450" y="2565400"/>
          <p14:tracePt t="73155" x="5753100" y="2571750"/>
          <p14:tracePt t="73171" x="5734050" y="2597150"/>
          <p14:tracePt t="73187" x="5721350" y="2609850"/>
          <p14:tracePt t="73229" x="5715000" y="2616200"/>
          <p14:tracePt t="73421" x="5715000" y="2603500"/>
          <p14:tracePt t="73430" x="5715000" y="2584450"/>
          <p14:tracePt t="73431" x="5715000" y="2578100"/>
          <p14:tracePt t="73438" x="5708650" y="2540000"/>
          <p14:tracePt t="73454" x="5695950" y="2520950"/>
          <p14:tracePt t="73471" x="5683250" y="2489200"/>
          <p14:tracePt t="73488" x="5657850" y="2451100"/>
          <p14:tracePt t="73505" x="5632450" y="2438400"/>
          <p14:tracePt t="73521" x="5613400" y="2419350"/>
          <p14:tracePt t="73538" x="5575300" y="2413000"/>
          <p14:tracePt t="73555" x="5549900" y="2413000"/>
          <p14:tracePt t="73661" x="5556250" y="2413000"/>
          <p14:tracePt t="73669" x="5588000" y="2413000"/>
          <p14:tracePt t="73677" x="5613400" y="2419350"/>
          <p14:tracePt t="73693" x="5651500" y="2432050"/>
          <p14:tracePt t="73694" x="5676900" y="2444750"/>
          <p14:tracePt t="73705" x="5753100" y="2463800"/>
          <p14:tracePt t="73722" x="5810250" y="2482850"/>
          <p14:tracePt t="73738" x="5854700" y="2501900"/>
          <p14:tracePt t="73755" x="5880100" y="2508250"/>
          <p14:tracePt t="73772" x="5886450" y="2508250"/>
          <p14:tracePt t="73845" x="5880100" y="2520950"/>
          <p14:tracePt t="73853" x="5880100" y="2527300"/>
          <p14:tracePt t="73856" x="5835650" y="2533650"/>
          <p14:tracePt t="73872" x="5803900" y="2546350"/>
          <p14:tracePt t="73889" x="5765800" y="2565400"/>
          <p14:tracePt t="73906" x="5753100" y="2571750"/>
          <p14:tracePt t="73922" x="5740400" y="2584450"/>
          <p14:tracePt t="73939" x="5734050" y="2584450"/>
          <p14:tracePt t="73955" x="5727700" y="2584450"/>
          <p14:tracePt t="73972" x="5708650" y="2590800"/>
          <p14:tracePt t="74021" x="5702300" y="2597150"/>
          <p14:tracePt t="74485" x="5702300" y="2609850"/>
          <p14:tracePt t="74501" x="5702300" y="2616200"/>
          <p14:tracePt t="74509" x="5708650" y="2635250"/>
          <p14:tracePt t="74517" x="5715000" y="2647950"/>
          <p14:tracePt t="74525" x="5715000" y="2654300"/>
          <p14:tracePt t="74540" x="5715000" y="2660650"/>
          <p14:tracePt t="74556" x="5721350" y="2679700"/>
          <p14:tracePt t="74621" x="5721350" y="2686050"/>
          <p14:tracePt t="74629" x="5721350" y="2692400"/>
          <p14:tracePt t="74645" x="5721350" y="2698750"/>
          <p14:tracePt t="74661" x="5721350" y="2711450"/>
          <p14:tracePt t="74685" x="5727700" y="2724150"/>
          <p14:tracePt t="74701" x="5727700" y="2730500"/>
          <p14:tracePt t="74837" x="5727700" y="2736850"/>
          <p14:tracePt t="74857" x="5727700" y="2749550"/>
          <p14:tracePt t="74925" x="5734050" y="2762250"/>
          <p14:tracePt t="75069" x="5734050" y="2774950"/>
          <p14:tracePt t="75085" x="5734050" y="2781300"/>
          <p14:tracePt t="75109" x="5734050" y="2794000"/>
          <p14:tracePt t="75117" x="5734050" y="2800350"/>
          <p14:tracePt t="75125" x="5734050" y="2806700"/>
          <p14:tracePt t="75149" x="5734050" y="2813050"/>
          <p14:tracePt t="75159" x="5734050" y="2819400"/>
          <p14:tracePt t="75269" x="5727700" y="2825750"/>
          <p14:tracePt t="75309" x="5727700" y="2832100"/>
          <p14:tracePt t="75389" x="5727700" y="2844800"/>
          <p14:tracePt t="75461" x="5727700" y="2851150"/>
          <p14:tracePt t="75485" x="5727700" y="2863850"/>
          <p14:tracePt t="75525" x="5727700" y="2876550"/>
          <p14:tracePt t="75549" x="5727700" y="2882900"/>
          <p14:tracePt t="75573" x="5727700" y="2889250"/>
          <p14:tracePt t="75677" x="5727700" y="2895600"/>
          <p14:tracePt t="75701" x="5727700" y="2901950"/>
          <p14:tracePt t="75709" x="5727700" y="2908300"/>
          <p14:tracePt t="75725" x="5734050" y="2921000"/>
          <p14:tracePt t="75757" x="5734050" y="2927350"/>
          <p14:tracePt t="75767" x="5740400" y="2933700"/>
          <p14:tracePt t="75781" x="5740400" y="2940050"/>
          <p14:tracePt t="75789" x="5740400" y="2952750"/>
          <p14:tracePt t="75797" x="5740400" y="2965450"/>
          <p14:tracePt t="75845" x="5740400" y="2971800"/>
          <p14:tracePt t="75853" x="5740400" y="2978150"/>
          <p14:tracePt t="75869" x="5740400" y="2984500"/>
          <p14:tracePt t="75893" x="5740400" y="2997200"/>
          <p14:tracePt t="75909" x="5740400" y="3003550"/>
          <p14:tracePt t="75918" x="5740400" y="3009900"/>
          <p14:tracePt t="75957" x="5740400" y="3016250"/>
          <p14:tracePt t="75997" x="5740400" y="3022600"/>
          <p14:tracePt t="76021" x="5740400" y="3028950"/>
          <p14:tracePt t="76029" x="5740400" y="3035300"/>
          <p14:tracePt t="76045" x="5740400" y="3041650"/>
          <p14:tracePt t="76053" x="5740400" y="3054350"/>
          <p14:tracePt t="76060" x="5734050" y="3067050"/>
          <p14:tracePt t="76093" x="5734050" y="3073400"/>
          <p14:tracePt t="76093" x="5734050" y="3079750"/>
          <p14:tracePt t="76173" x="5727700" y="3086100"/>
          <p14:tracePt t="76197" x="5727700" y="3092450"/>
          <p14:tracePt t="76221" x="5727700" y="3098800"/>
          <p14:tracePt t="76262" x="5727700" y="3111500"/>
          <p14:tracePt t="76309" x="5734050" y="3117850"/>
          <p14:tracePt t="76357" x="5740400" y="3117850"/>
          <p14:tracePt t="76381" x="5753100" y="3124200"/>
          <p14:tracePt t="76397" x="5753100" y="3130550"/>
          <p14:tracePt t="76410" x="5759450" y="3136900"/>
          <p14:tracePt t="76429" x="5765800" y="3143250"/>
          <p14:tracePt t="76453" x="5772150" y="3155950"/>
          <p14:tracePt t="76469" x="5778500" y="3155950"/>
          <p14:tracePt t="76493" x="5778500" y="3162300"/>
          <p14:tracePt t="76509" x="5778500" y="3168650"/>
          <p14:tracePt t="76525" x="5778500" y="3175000"/>
          <p14:tracePt t="76544" x="5778500" y="3181350"/>
          <p14:tracePt t="76544" x="5784850" y="3187700"/>
          <p14:tracePt t="76560" x="5784850" y="3194050"/>
          <p14:tracePt t="76597" x="5784850" y="3200400"/>
          <p14:tracePt t="76613" x="5784850" y="3206750"/>
          <p14:tracePt t="76629" x="5784850" y="3219450"/>
          <p14:tracePt t="76635" x="5791200" y="3232150"/>
          <p14:tracePt t="76660" x="5791200" y="3238500"/>
          <p14:tracePt t="76676" x="5797550" y="3257550"/>
          <p14:tracePt t="76677" x="5797550" y="3270250"/>
          <p14:tracePt t="76733" x="5797550" y="3282950"/>
          <p14:tracePt t="76765" x="5803900" y="3295650"/>
          <p14:tracePt t="76797" x="5803900" y="3302000"/>
          <p14:tracePt t="76829" x="5803900" y="3308350"/>
          <p14:tracePt t="76861" x="5803900" y="3314700"/>
          <p14:tracePt t="76893" x="5803900" y="3327400"/>
          <p14:tracePt t="76925" x="5803900" y="3333750"/>
          <p14:tracePt t="76927" x="5803900" y="3340100"/>
          <p14:tracePt t="76965" x="5810250" y="3340100"/>
          <p14:tracePt t="76981" x="5810250" y="3346450"/>
          <p14:tracePt t="77021" x="5810250" y="3352800"/>
          <p14:tracePt t="77053" x="5816600" y="3359150"/>
          <p14:tracePt t="77061" x="5822950" y="3365500"/>
          <p14:tracePt t="77093" x="5822950" y="3371850"/>
          <p14:tracePt t="77141" x="5822950" y="3378200"/>
          <p14:tracePt t="77165" x="5822950" y="3390900"/>
          <p14:tracePt t="77173" x="5829300" y="3390900"/>
          <p14:tracePt t="77189" x="5835650" y="3397250"/>
          <p14:tracePt t="77205" x="5842000" y="3403600"/>
          <p14:tracePt t="77245" x="5842000" y="3409950"/>
          <p14:tracePt t="77253" x="5848350" y="3409950"/>
          <p14:tracePt t="77264" x="5848350" y="3416300"/>
          <p14:tracePt t="77309" x="5848350" y="3422650"/>
          <p14:tracePt t="77320" x="5854700" y="3435350"/>
          <p14:tracePt t="77341" x="5861050" y="3454400"/>
          <p14:tracePt t="77397" x="5880100" y="3460750"/>
          <p14:tracePt t="77405" x="5880100" y="3467100"/>
          <p14:tracePt t="77421" x="5886450" y="3467100"/>
          <p14:tracePt t="77437" x="5892800" y="3479800"/>
          <p14:tracePt t="77461" x="5899150" y="3486150"/>
          <p14:tracePt t="77493" x="5905500" y="3492500"/>
          <p14:tracePt t="77501" x="5911850" y="3492500"/>
          <p14:tracePt t="77517" x="5911850" y="3498850"/>
          <p14:tracePt t="77541" x="5918200" y="3505200"/>
          <p14:tracePt t="77565" x="5924550" y="3505200"/>
          <p14:tracePt t="77573" x="5924550" y="3511550"/>
          <p14:tracePt t="77581" x="5930900" y="3517900"/>
          <p14:tracePt t="77597" x="5937250" y="3524250"/>
          <p14:tracePt t="77611" x="5943600" y="3524250"/>
          <p14:tracePt t="77629" x="5949950" y="3530600"/>
          <p14:tracePt t="77693" x="5956300" y="3543300"/>
          <p14:tracePt t="77709" x="5962650" y="3543300"/>
          <p14:tracePt t="77725" x="5969000" y="3549650"/>
          <p14:tracePt t="77765" x="5969000" y="3556000"/>
          <p14:tracePt t="77789" x="5975350" y="3562350"/>
          <p14:tracePt t="77813" x="5981700" y="3568700"/>
          <p14:tracePt t="77821" x="5988050" y="3575050"/>
          <p14:tracePt t="77832" x="5988050" y="3581400"/>
          <p14:tracePt t="77861" x="5994400" y="3587750"/>
          <p14:tracePt t="77871" x="6000750" y="3587750"/>
          <p14:tracePt t="77872" x="6000750" y="3594100"/>
          <p14:tracePt t="77909" x="6007100" y="3594100"/>
          <p14:tracePt t="77938" x="6013450" y="3600450"/>
          <p14:tracePt t="77949" x="6019800" y="3606800"/>
          <p14:tracePt t="77973" x="6026150" y="3613150"/>
          <p14:tracePt t="77997" x="6032500" y="3613150"/>
          <p14:tracePt t="78005" x="6032500" y="3619500"/>
          <p14:tracePt t="78029" x="6038850" y="3619500"/>
          <p14:tracePt t="78045" x="6045200" y="3619500"/>
          <p14:tracePt t="78162" x="6051550" y="3625850"/>
          <p14:tracePt t="78197" x="6057900" y="3632200"/>
          <p14:tracePt t="78221" x="6064250" y="3632200"/>
          <p14:tracePt t="78261" x="6070600" y="3632200"/>
          <p14:tracePt t="78266" x="6076950" y="3632200"/>
          <p14:tracePt t="78325" x="6083300" y="3632200"/>
          <p14:tracePt t="78405" x="6089650" y="3632200"/>
          <p14:tracePt t="78413" x="6102350" y="3638550"/>
          <p14:tracePt t="78421" x="6102350" y="3644900"/>
          <p14:tracePt t="78429" x="6108700" y="3657600"/>
          <p14:tracePt t="78438" x="6121400" y="3657600"/>
          <p14:tracePt t="78446" x="6127750" y="3657600"/>
          <p14:tracePt t="78509" x="6134100" y="3657600"/>
          <p14:tracePt t="78533" x="6146800" y="3663950"/>
          <p14:tracePt t="78541" x="6146800" y="3670300"/>
          <p14:tracePt t="78637" x="6153150" y="3670300"/>
          <p14:tracePt t="78661" x="6159500" y="3676650"/>
          <p14:tracePt t="78932" x="6165850" y="3676650"/>
          <p14:tracePt t="78941" x="6172200" y="3676650"/>
          <p14:tracePt t="78949" x="6178550" y="3683000"/>
          <p14:tracePt t="78956" x="6184900" y="3689350"/>
          <p14:tracePt t="78966" x="6191250" y="3689350"/>
          <p14:tracePt t="79004" x="6203950" y="3689350"/>
          <p14:tracePt t="79037" x="6210300" y="3695700"/>
          <p14:tracePt t="79052" x="6223000" y="3702050"/>
          <p14:tracePt t="79060" x="6229350" y="3708400"/>
          <p14:tracePt t="79077" x="6235700" y="3708400"/>
          <p14:tracePt t="79092" x="6248400" y="3721100"/>
          <p14:tracePt t="79109" x="6261100" y="3721100"/>
          <p14:tracePt t="79117" x="6286500" y="3733800"/>
          <p14:tracePt t="79124" x="6292850" y="3733800"/>
          <p14:tracePt t="79132" x="6292850" y="3740150"/>
          <p14:tracePt t="79147" x="6311900" y="3740150"/>
          <p14:tracePt t="79237" x="6311900" y="3752850"/>
          <p14:tracePt t="79244" x="6318250" y="3759200"/>
          <p14:tracePt t="79260" x="6324600" y="3759200"/>
          <p14:tracePt t="79292" x="6330950" y="3759200"/>
          <p14:tracePt t="79516" x="6343650" y="3759200"/>
          <p14:tracePt t="79541" x="6350000" y="3765550"/>
          <p14:tracePt t="79572" x="6356350" y="3771900"/>
          <p14:tracePt t="79604" x="6369050" y="3771900"/>
          <p14:tracePt t="79636" x="6381750" y="3771900"/>
          <p14:tracePt t="79645" x="6388100" y="3778250"/>
          <p14:tracePt t="79692" x="6394450" y="3778250"/>
          <p14:tracePt t="79741" x="6407150" y="3778250"/>
          <p14:tracePt t="79773" x="6413500" y="3778250"/>
          <p14:tracePt t="79780" x="6419850" y="3778250"/>
          <p14:tracePt t="79798" x="6432550" y="3778250"/>
          <p14:tracePt t="79909" x="6438900" y="3778250"/>
          <p14:tracePt t="79924" x="6445250" y="3778250"/>
          <p14:tracePt t="79948" x="6457950" y="3778250"/>
          <p14:tracePt t="80020" x="6470650" y="3778250"/>
          <p14:tracePt t="80028" x="6483350" y="3778250"/>
          <p14:tracePt t="80045" x="6489700" y="3778250"/>
          <p14:tracePt t="80060" x="6496050" y="3778250"/>
          <p14:tracePt t="80060" x="6502400" y="3778250"/>
          <p14:tracePt t="80109" x="6508750" y="3778250"/>
          <p14:tracePt t="80116" x="6515100" y="3778250"/>
          <p14:tracePt t="80124" x="6521450" y="3778250"/>
          <p14:tracePt t="80138" x="6527800" y="3778250"/>
          <p14:tracePt t="80149" x="6546850" y="3778250"/>
          <p14:tracePt t="80149" x="6553200" y="3784600"/>
          <p14:tracePt t="80165" x="6559550" y="3784600"/>
          <p14:tracePt t="80182" x="6565900" y="3784600"/>
          <p14:tracePt t="80199" x="6578600" y="3784600"/>
          <p14:tracePt t="80216" x="6604000" y="3790950"/>
          <p14:tracePt t="80232" x="6623050" y="3790950"/>
          <p14:tracePt t="80292" x="6629400" y="3790950"/>
          <p14:tracePt t="80341" x="6635750" y="3790950"/>
          <p14:tracePt t="80373" x="6642100" y="3790950"/>
          <p14:tracePt t="80388" x="6642100" y="3784600"/>
          <p14:tracePt t="80452" x="6648450" y="3784600"/>
          <p14:tracePt t="80492" x="6661150" y="3784600"/>
          <p14:tracePt t="80532" x="6667500" y="3784600"/>
          <p14:tracePt t="80548" x="6680200" y="3784600"/>
          <p14:tracePt t="80564" x="6705600" y="3784600"/>
          <p14:tracePt t="80570" x="6718300" y="3778250"/>
          <p14:tracePt t="80583" x="6737350" y="3778250"/>
          <p14:tracePt t="80621" x="6743700" y="3778250"/>
          <p14:tracePt t="80633" x="6756400" y="3778250"/>
          <p14:tracePt t="80813" x="6762750" y="3778250"/>
          <p14:tracePt t="80892" x="6775450" y="3778250"/>
          <p14:tracePt t="80909" x="6788150" y="3778250"/>
          <p14:tracePt t="80924" x="6800850" y="3778250"/>
          <p14:tracePt t="80942" x="6813550" y="3778250"/>
          <p14:tracePt t="80950" x="6826250" y="3778250"/>
          <p14:tracePt t="80951" x="6851650" y="3778250"/>
          <p14:tracePt t="80967" x="6864350" y="3778250"/>
          <p14:tracePt t="80983" x="6883400" y="3778250"/>
          <p14:tracePt t="81000" x="6896100" y="3778250"/>
          <p14:tracePt t="81052" x="6908800" y="3778250"/>
          <p14:tracePt t="81108" x="6915150" y="3778250"/>
          <p14:tracePt t="81148" x="6921500" y="3778250"/>
          <p14:tracePt t="81159" x="6927850" y="3778250"/>
          <p14:tracePt t="81180" x="6940550" y="3778250"/>
          <p14:tracePt t="81213" x="6953250" y="3778250"/>
          <p14:tracePt t="81228" x="6953250" y="3784600"/>
          <p14:tracePt t="81243" x="6965950" y="3784600"/>
          <p14:tracePt t="81244" x="6978650" y="3784600"/>
          <p14:tracePt t="81268" x="6985000" y="3784600"/>
          <p14:tracePt t="81269" x="6991350" y="3784600"/>
          <p14:tracePt t="81284" x="7010400" y="3784600"/>
          <p14:tracePt t="81301" x="7023100" y="3784600"/>
          <p14:tracePt t="81317" x="7042150" y="3784600"/>
          <p14:tracePt t="81334" x="7054850" y="3784600"/>
          <p14:tracePt t="81380" x="7061200" y="3784600"/>
          <p14:tracePt t="81393" x="7067550" y="3784600"/>
          <p14:tracePt t="81412" x="7073900" y="3784600"/>
          <p14:tracePt t="81420" x="7086600" y="3784600"/>
          <p14:tracePt t="81444" x="7092950" y="3784600"/>
          <p14:tracePt t="81453" x="7105650" y="3784600"/>
          <p14:tracePt t="81453" x="7105650" y="3790950"/>
          <p14:tracePt t="81468" x="7118350" y="3790950"/>
          <p14:tracePt t="81468" x="7131050" y="3790950"/>
          <p14:tracePt t="81484" x="7143750" y="3797300"/>
          <p14:tracePt t="81502" x="7156450" y="3803650"/>
          <p14:tracePt t="81518" x="7175500" y="3803650"/>
          <p14:tracePt t="81534" x="7181850" y="3803650"/>
          <p14:tracePt t="81551" x="7188200" y="3803650"/>
          <p14:tracePt t="81568" x="7200900" y="3803650"/>
          <p14:tracePt t="81584" x="7213600" y="3803650"/>
          <p14:tracePt t="81601" x="7232650" y="3803650"/>
          <p14:tracePt t="81618" x="7245350" y="3803650"/>
          <p14:tracePt t="81634" x="7258050" y="3803650"/>
          <p14:tracePt t="81669" x="7270750" y="3803650"/>
          <p14:tracePt t="81669" x="7283450" y="3803650"/>
          <p14:tracePt t="81685" x="7308850" y="3803650"/>
          <p14:tracePt t="81701" x="7321550" y="3803650"/>
          <p14:tracePt t="81718" x="7340600" y="3803650"/>
          <p14:tracePt t="81756" x="7353300" y="3803650"/>
          <p14:tracePt t="81768" x="7359650" y="3803650"/>
          <p14:tracePt t="81789" x="7366000" y="3803650"/>
          <p14:tracePt t="81796" x="7378700" y="3803650"/>
          <p14:tracePt t="81844" x="7385050" y="3803650"/>
          <p14:tracePt t="81860" x="7397750" y="3803650"/>
          <p14:tracePt t="81884" x="7404100" y="3803650"/>
          <p14:tracePt t="81900" x="7410450" y="3803650"/>
          <p14:tracePt t="81911" x="7416800" y="3803650"/>
          <p14:tracePt t="81912" x="7423150" y="3803650"/>
          <p14:tracePt t="81918" x="7435850" y="3810000"/>
          <p14:tracePt t="81935" x="7448550" y="3810000"/>
          <p14:tracePt t="81952" x="7461250" y="3810000"/>
          <p14:tracePt t="81968" x="7480300" y="3810000"/>
          <p14:tracePt t="81985" x="7486650" y="3810000"/>
          <p14:tracePt t="82002" x="7493000" y="3810000"/>
          <p14:tracePt t="82019" x="7505700" y="3816350"/>
          <p14:tracePt t="82035" x="7524750" y="3816350"/>
          <p14:tracePt t="82052" x="7550150" y="3822700"/>
          <p14:tracePt t="82068" x="7562850" y="3822700"/>
          <p14:tracePt t="82085" x="7594600" y="3822700"/>
          <p14:tracePt t="82124" x="7607300" y="3822700"/>
          <p14:tracePt t="82140" x="7613650" y="3822700"/>
          <p14:tracePt t="82144" x="7620000" y="3822700"/>
          <p14:tracePt t="82152" x="7632700" y="3822700"/>
          <p14:tracePt t="82188" x="7639050" y="3822700"/>
          <p14:tracePt t="82204" x="7645400" y="3822700"/>
          <p14:tracePt t="82244" x="7651750" y="3822700"/>
          <p14:tracePt t="82284" x="7658100" y="3822700"/>
          <p14:tracePt t="82300" x="7664450" y="3822700"/>
          <p14:tracePt t="82316" x="7670800" y="3822700"/>
          <p14:tracePt t="82324" x="7677150" y="3822700"/>
          <p14:tracePt t="82349" x="7677150" y="3816350"/>
          <p14:tracePt t="82372" x="7683500" y="3816350"/>
          <p14:tracePt t="82388" x="7689850" y="3816350"/>
          <p14:tracePt t="82404" x="7696200" y="3816350"/>
          <p14:tracePt t="82420" x="7702550" y="3810000"/>
          <p14:tracePt t="82436" x="7708900" y="3810000"/>
          <p14:tracePt t="82484" x="7715250" y="3810000"/>
          <p14:tracePt t="82492" x="7721600" y="3810000"/>
          <p14:tracePt t="82500" x="7727950" y="3810000"/>
          <p14:tracePt t="82540" x="7734300" y="3810000"/>
          <p14:tracePt t="82556" x="7740650" y="3810000"/>
          <p14:tracePt t="82596" x="7753350" y="3810000"/>
          <p14:tracePt t="82636" x="7759700" y="3810000"/>
          <p14:tracePt t="82700" x="7772400" y="3810000"/>
          <p14:tracePt t="82732" x="7772400" y="3816350"/>
          <p14:tracePt t="82764" x="7778750" y="3816350"/>
          <p14:tracePt t="82796" x="7785100" y="3810000"/>
          <p14:tracePt t="82812" x="7791450" y="3810000"/>
          <p14:tracePt t="82836" x="7797800" y="3810000"/>
          <p14:tracePt t="82838" x="7810500" y="3803650"/>
          <p14:tracePt t="82892" x="7823200" y="3803650"/>
          <p14:tracePt t="82900" x="7829550" y="3803650"/>
          <p14:tracePt t="82948" x="7829550" y="3810000"/>
          <p14:tracePt t="83004" x="7842250" y="3810000"/>
          <p14:tracePt t="83028" x="7861300" y="3810000"/>
          <p14:tracePt t="83052" x="7867650" y="3810000"/>
          <p14:tracePt t="83188" x="7880350" y="3810000"/>
          <p14:tracePt t="83196" x="7893050" y="3810000"/>
          <p14:tracePt t="83204" x="7924800" y="3829050"/>
          <p14:tracePt t="83220" x="7950200" y="3829050"/>
          <p14:tracePt t="83221" x="7969250" y="3835400"/>
          <p14:tracePt t="83237" x="8001000" y="3841750"/>
          <p14:tracePt t="83254" x="8001000" y="3848100"/>
          <p14:tracePt t="83270" x="8007350" y="3848100"/>
          <p14:tracePt t="83287" x="8020050" y="3848100"/>
          <p14:tracePt t="83532" x="8032750" y="3848100"/>
          <p14:tracePt t="83540" x="8045450" y="3848100"/>
          <p14:tracePt t="83554" x="8051800" y="3848100"/>
          <p14:tracePt t="83555" x="8058150" y="3848100"/>
          <p14:tracePt t="83571" x="8077200" y="3848100"/>
          <p14:tracePt t="83588" x="8089900" y="3848100"/>
          <p14:tracePt t="83604" x="8096250" y="3848100"/>
          <p14:tracePt t="83621" x="8102600" y="3841750"/>
          <p14:tracePt t="83638" x="8108950" y="3841750"/>
          <p14:tracePt t="83676" x="8115300" y="3841750"/>
          <p14:tracePt t="83692" x="8121650" y="3829050"/>
          <p14:tracePt t="84124" x="8121650" y="3835400"/>
          <p14:tracePt t="84132" x="8108950" y="3835400"/>
          <p14:tracePt t="84148" x="8096250" y="3835400"/>
          <p14:tracePt t="84156" x="8039100" y="3829050"/>
          <p14:tracePt t="84157" x="7969250" y="3816350"/>
          <p14:tracePt t="84172" x="7937500" y="3803650"/>
          <p14:tracePt t="84189" x="7931150" y="3797300"/>
          <p14:tracePt t="84205" x="7899400" y="3784600"/>
          <p14:tracePt t="84222" x="7829550" y="3771900"/>
          <p14:tracePt t="84239" x="7804150" y="3759200"/>
          <p14:tracePt t="84256" x="7778750" y="3752850"/>
          <p14:tracePt t="84748" x="0" y="0"/>
        </p14:tracePtLst>
        <p14:tracePtLst>
          <p14:tracePt t="88923" x="5892800" y="4610100"/>
          <p14:tracePt t="89077" x="5899150" y="4603750"/>
          <p14:tracePt t="89085" x="5899150" y="4572000"/>
          <p14:tracePt t="89093" x="5899150" y="4565650"/>
          <p14:tracePt t="89098" x="5899150" y="4559300"/>
          <p14:tracePt t="89115" x="5918200" y="4546600"/>
          <p14:tracePt t="89131" x="5918200" y="4533900"/>
          <p14:tracePt t="89148" x="5930900" y="4521200"/>
          <p14:tracePt t="89165" x="5943600" y="4508500"/>
          <p14:tracePt t="89181" x="5956300" y="4508500"/>
          <p14:tracePt t="89198" x="5969000" y="4489450"/>
          <p14:tracePt t="89215" x="5981700" y="4483100"/>
          <p14:tracePt t="89231" x="6013450" y="4445000"/>
          <p14:tracePt t="89248" x="6038850" y="4438650"/>
          <p14:tracePt t="89265" x="6070600" y="4413250"/>
          <p14:tracePt t="89281" x="6076950" y="4394200"/>
          <p14:tracePt t="89317" x="6089650" y="4387850"/>
          <p14:tracePt t="89333" x="6102350" y="4381500"/>
          <p14:tracePt t="89349" x="6102350" y="4375150"/>
          <p14:tracePt t="89350" x="6127750" y="4368800"/>
          <p14:tracePt t="89365" x="6159500" y="4362450"/>
          <p14:tracePt t="89382" x="6178550" y="4349750"/>
          <p14:tracePt t="89398" x="6203950" y="4330700"/>
          <p14:tracePt t="89415" x="6223000" y="4311650"/>
          <p14:tracePt t="89432" x="6242050" y="4292600"/>
          <p14:tracePt t="89448" x="6248400" y="4279900"/>
          <p14:tracePt t="89465" x="6248400" y="4273550"/>
          <p14:tracePt t="89482" x="6261100" y="4260850"/>
          <p14:tracePt t="89499" x="6273800" y="4260850"/>
          <p14:tracePt t="89515" x="6286500" y="4248150"/>
          <p14:tracePt t="89532" x="6299200" y="4248150"/>
          <p14:tracePt t="89549" x="6324600" y="4235450"/>
          <p14:tracePt t="89565" x="6356350" y="4216400"/>
          <p14:tracePt t="89582" x="6375400" y="4210050"/>
          <p14:tracePt t="89599" x="6388100" y="4210050"/>
          <p14:tracePt t="89615" x="6413500" y="4191000"/>
          <p14:tracePt t="89633" x="6426200" y="4178300"/>
          <p14:tracePt t="89649" x="6438900" y="4171950"/>
          <p14:tracePt t="89666" x="6451600" y="4171950"/>
          <p14:tracePt t="89682" x="6464300" y="4165600"/>
          <p14:tracePt t="89699" x="6470650" y="4165600"/>
          <p14:tracePt t="89715" x="6502400" y="4159250"/>
          <p14:tracePt t="89732" x="6540500" y="4152900"/>
          <p14:tracePt t="89749" x="6572250" y="4146550"/>
          <p14:tracePt t="89766" x="6635750" y="4140200"/>
          <p14:tracePt t="89782" x="6686550" y="4127500"/>
          <p14:tracePt t="89799" x="6731000" y="4114800"/>
          <p14:tracePt t="89816" x="6750050" y="4102100"/>
          <p14:tracePt t="89833" x="6775450" y="4089400"/>
          <p14:tracePt t="89849" x="6800850" y="4076700"/>
          <p14:tracePt t="89866" x="6826250" y="4057650"/>
          <p14:tracePt t="89882" x="6851650" y="4051300"/>
          <p14:tracePt t="89917" x="6883400" y="4044950"/>
          <p14:tracePt t="89917" x="6896100" y="4032250"/>
          <p14:tracePt t="89917" x="6902450" y="4032250"/>
          <p14:tracePt t="89933" x="6934200" y="4025900"/>
          <p14:tracePt t="89949" x="6946900" y="4013200"/>
          <p14:tracePt t="89966" x="6978650" y="4000500"/>
          <p14:tracePt t="89982" x="7004050" y="3994150"/>
          <p14:tracePt t="89999" x="7016750" y="3981450"/>
          <p14:tracePt t="90016" x="7054850" y="3968750"/>
          <p14:tracePt t="90033" x="7086600" y="3956050"/>
          <p14:tracePt t="90049" x="7099300" y="3956050"/>
          <p14:tracePt t="90066" x="7118350" y="3949700"/>
          <p14:tracePt t="90083" x="7143750" y="3949700"/>
          <p14:tracePt t="90100" x="7156450" y="3949700"/>
          <p14:tracePt t="90116" x="7277100" y="3968750"/>
          <p14:tracePt t="90133" x="7334250" y="3975100"/>
          <p14:tracePt t="90149" x="7372350" y="3975100"/>
          <p14:tracePt t="90166" x="7397750" y="3962400"/>
          <p14:tracePt t="90183" x="7404100" y="3962400"/>
          <p14:tracePt t="90200" x="7423150" y="3949700"/>
          <p14:tracePt t="90216" x="7442200" y="3943350"/>
          <p14:tracePt t="90233" x="7467600" y="3930650"/>
          <p14:tracePt t="90250" x="7473950" y="3930650"/>
          <p14:tracePt t="90266" x="7486650" y="3924300"/>
          <p14:tracePt t="90309" x="7493000" y="3924300"/>
          <p14:tracePt t="90397" x="7467600" y="3937000"/>
          <p14:tracePt t="90405" x="7435850" y="3956050"/>
          <p14:tracePt t="90413" x="7385050" y="3968750"/>
          <p14:tracePt t="90421" x="7270750" y="4013200"/>
          <p14:tracePt t="90434" x="7143750" y="4044950"/>
          <p14:tracePt t="90450" x="7023100" y="4070350"/>
          <p14:tracePt t="90467" x="6959600" y="4083050"/>
          <p14:tracePt t="90483" x="6940550" y="4095750"/>
          <p14:tracePt t="90500" x="6921500" y="4095750"/>
          <p14:tracePt t="90517" x="6851650" y="4102100"/>
          <p14:tracePt t="90534" x="6800850" y="4108450"/>
          <p14:tracePt t="90550" x="6718300" y="4127500"/>
          <p14:tracePt t="90567" x="6635750" y="4152900"/>
          <p14:tracePt t="90584" x="6553200" y="4191000"/>
          <p14:tracePt t="90600" x="6470650" y="4222750"/>
          <p14:tracePt t="90617" x="6305550" y="4286250"/>
          <p14:tracePt t="90634" x="6242050" y="4311650"/>
          <p14:tracePt t="90651" x="6197600" y="4324350"/>
          <p14:tracePt t="90667" x="6159500" y="4349750"/>
          <p14:tracePt t="90684" x="6134100" y="4368800"/>
          <p14:tracePt t="90700" x="6083300" y="4464050"/>
          <p14:tracePt t="90717" x="6057900" y="4527550"/>
          <p14:tracePt t="90734" x="6019800" y="4597400"/>
          <p14:tracePt t="90750" x="5969000" y="4648200"/>
          <p14:tracePt t="90767" x="5956300" y="4686300"/>
          <p14:tracePt t="90784" x="5930900" y="4730750"/>
          <p14:tracePt t="90801" x="5930900" y="4756150"/>
          <p14:tracePt t="90817" x="5924550" y="4781550"/>
          <p14:tracePt t="90834" x="5924550" y="4787900"/>
          <p14:tracePt t="90851" x="5924550" y="4794250"/>
          <p14:tracePt t="90867" x="5918200" y="4794250"/>
          <p14:tracePt t="90884" x="5918200" y="4800600"/>
          <p14:tracePt t="90901" x="5911850" y="4838700"/>
          <p14:tracePt t="90917" x="5911850" y="4870450"/>
          <p14:tracePt t="90934" x="5911850" y="4902200"/>
          <p14:tracePt t="90951" x="5911850" y="4933950"/>
          <p14:tracePt t="90968" x="5911850" y="4953000"/>
          <p14:tracePt t="90984" x="5911850" y="4965700"/>
          <p14:tracePt t="91109" x="5911850" y="4914900"/>
          <p14:tracePt t="91117" x="5918200" y="4845050"/>
          <p14:tracePt t="91134" x="5930900" y="4787900"/>
          <p14:tracePt t="91135" x="5937250" y="4692650"/>
          <p14:tracePt t="91151" x="5949950" y="4673600"/>
          <p14:tracePt t="91185" x="5962650" y="4635500"/>
          <p14:tracePt t="91185" x="5969000" y="4616450"/>
          <p14:tracePt t="91202" x="5975350" y="4603750"/>
          <p14:tracePt t="91218" x="5981700" y="4591050"/>
          <p14:tracePt t="91234" x="5981700" y="4578350"/>
          <p14:tracePt t="91251" x="5994400" y="4559300"/>
          <p14:tracePt t="91267" x="6007100" y="4533900"/>
          <p14:tracePt t="91285" x="6013450" y="4521200"/>
          <p14:tracePt t="91301" x="6026150" y="4508500"/>
          <p14:tracePt t="91596" x="0" y="0"/>
        </p14:tracePtLst>
        <p14:tracePtLst>
          <p14:tracePt t="98836" x="5753100" y="5270500"/>
          <p14:tracePt t="98932" x="5753100" y="5251450"/>
          <p14:tracePt t="98949" x="5753100" y="5245100"/>
          <p14:tracePt t="98949" x="5753100" y="5232400"/>
          <p14:tracePt t="98980" x="5753100" y="5213350"/>
          <p14:tracePt t="98990" x="5753100" y="5194300"/>
          <p14:tracePt t="98996" x="5759450" y="5194300"/>
          <p14:tracePt t="99004" x="5759450" y="5143500"/>
          <p14:tracePt t="99014" x="5759450" y="5111750"/>
          <p14:tracePt t="99031" x="5759450" y="5067300"/>
          <p14:tracePt t="99047" x="5753100" y="5029200"/>
          <p14:tracePt t="99064" x="5753100" y="5016500"/>
          <p14:tracePt t="99081" x="5753100" y="5003800"/>
          <p14:tracePt t="99097" x="5753100" y="4991100"/>
          <p14:tracePt t="99114" x="5753100" y="4972050"/>
          <p14:tracePt t="99131" x="5753100" y="4953000"/>
          <p14:tracePt t="99148" x="5753100" y="4940300"/>
          <p14:tracePt t="99164" x="5753100" y="4927600"/>
          <p14:tracePt t="99181" x="5753100" y="4921250"/>
          <p14:tracePt t="99198" x="5759450" y="4902200"/>
          <p14:tracePt t="99214" x="5765800" y="4876800"/>
          <p14:tracePt t="99231" x="5772150" y="4870450"/>
          <p14:tracePt t="99248" x="5772150" y="4851400"/>
          <p14:tracePt t="99265" x="5772150" y="4845050"/>
          <p14:tracePt t="99281" x="5772150" y="4832350"/>
          <p14:tracePt t="99298" x="5778500" y="4826000"/>
          <p14:tracePt t="99314" x="5784850" y="4806950"/>
          <p14:tracePt t="99331" x="5784850" y="4800600"/>
          <p14:tracePt t="99348" x="5797550" y="4775200"/>
          <p14:tracePt t="99365" x="5797550" y="4762500"/>
          <p14:tracePt t="99381" x="5810250" y="4743450"/>
          <p14:tracePt t="99398" x="5816600" y="4730750"/>
          <p14:tracePt t="99415" x="5816600" y="4718050"/>
          <p14:tracePt t="99431" x="5822950" y="4718050"/>
          <p14:tracePt t="99448" x="5829300" y="4711700"/>
          <p14:tracePt t="99465" x="5829300" y="4699000"/>
          <p14:tracePt t="99482" x="5835650" y="4686300"/>
          <p14:tracePt t="99516" x="5842000" y="4686300"/>
          <p14:tracePt t="99517" x="5848350" y="4679950"/>
          <p14:tracePt t="99532" x="5854700" y="4660900"/>
          <p14:tracePt t="99549" x="5854700" y="4654550"/>
          <p14:tracePt t="99565" x="5861050" y="4648200"/>
          <p14:tracePt t="99582" x="5861050" y="4635500"/>
          <p14:tracePt t="99598" x="5873750" y="4629150"/>
          <p14:tracePt t="99636" x="5873750" y="4616450"/>
          <p14:tracePt t="99648" x="5880100" y="4610100"/>
          <p14:tracePt t="99649" x="5880100" y="4603750"/>
          <p14:tracePt t="99684" x="5880100" y="4597400"/>
          <p14:tracePt t="99700" x="5880100" y="4584700"/>
          <p14:tracePt t="99705" x="5892800" y="4584700"/>
          <p14:tracePt t="99717" x="5892800" y="4578350"/>
          <p14:tracePt t="99732" x="5899150" y="4552950"/>
          <p14:tracePt t="99749" x="5911850" y="4540250"/>
          <p14:tracePt t="99812" x="5918200" y="4527550"/>
          <p14:tracePt t="99828" x="5918200" y="4521200"/>
          <p14:tracePt t="99836" x="5924550" y="4514850"/>
          <p14:tracePt t="99853" x="5924550" y="4508500"/>
          <p14:tracePt t="99865" x="5930900" y="4495800"/>
          <p14:tracePt t="99868" x="5943600" y="4489450"/>
          <p14:tracePt t="99882" x="5943600" y="4476750"/>
          <p14:tracePt t="99899" x="5949950" y="4476750"/>
          <p14:tracePt t="99916" x="5962650" y="4457700"/>
          <p14:tracePt t="99932" x="5975350" y="4438650"/>
          <p14:tracePt t="99949" x="5975350" y="4432300"/>
          <p14:tracePt t="99965" x="5994400" y="4406900"/>
          <p14:tracePt t="99982" x="6007100" y="4394200"/>
          <p14:tracePt t="99999" x="6007100" y="4387850"/>
          <p14:tracePt t="100016" x="6013450" y="4375150"/>
          <p14:tracePt t="100032" x="6019800" y="4362450"/>
          <p14:tracePt t="100076" x="6026150" y="4356100"/>
          <p14:tracePt t="100084" x="6038850" y="4337050"/>
          <p14:tracePt t="100116" x="6051550" y="4330700"/>
          <p14:tracePt t="100132" x="6051550" y="4324350"/>
          <p14:tracePt t="100142" x="6051550" y="4311650"/>
          <p14:tracePt t="100149" x="6064250" y="4311650"/>
          <p14:tracePt t="100150" x="6076950" y="4305300"/>
          <p14:tracePt t="100166" x="6076950" y="4292600"/>
          <p14:tracePt t="100183" x="6076950" y="4286250"/>
          <p14:tracePt t="100199" x="6089650" y="4279900"/>
          <p14:tracePt t="100244" x="6096000" y="4273550"/>
          <p14:tracePt t="100252" x="6102350" y="4273550"/>
          <p14:tracePt t="100268" x="6115050" y="4267200"/>
          <p14:tracePt t="100284" x="6127750" y="4260850"/>
          <p14:tracePt t="100316" x="6134100" y="4254500"/>
          <p14:tracePt t="100332" x="6165850" y="4248150"/>
          <p14:tracePt t="100356" x="6184900" y="4241800"/>
          <p14:tracePt t="100364" x="6184900" y="4235450"/>
          <p14:tracePt t="100372" x="6197600" y="4222750"/>
          <p14:tracePt t="100383" x="6210300" y="4222750"/>
          <p14:tracePt t="100400" x="6216650" y="4222750"/>
          <p14:tracePt t="100416" x="6223000" y="4222750"/>
          <p14:tracePt t="100433" x="6242050" y="4210050"/>
          <p14:tracePt t="100450" x="6254750" y="4203700"/>
          <p14:tracePt t="100466" x="6267450" y="4197350"/>
          <p14:tracePt t="100483" x="6286500" y="4178300"/>
          <p14:tracePt t="100500" x="6318250" y="4159250"/>
          <p14:tracePt t="100517" x="6330950" y="4146550"/>
          <p14:tracePt t="100533" x="6343650" y="4133850"/>
          <p14:tracePt t="100550" x="6356350" y="4127500"/>
          <p14:tracePt t="100567" x="6362700" y="4108450"/>
          <p14:tracePt t="100583" x="6375400" y="4102100"/>
          <p14:tracePt t="100600" x="6388100" y="4089400"/>
          <p14:tracePt t="100617" x="6407150" y="4076700"/>
          <p14:tracePt t="100633" x="6413500" y="4064000"/>
          <p14:tracePt t="100650" x="6432550" y="4051300"/>
          <p14:tracePt t="100667" x="6445250" y="4038600"/>
          <p14:tracePt t="100684" x="6477000" y="4000500"/>
          <p14:tracePt t="100700" x="6489700" y="4000500"/>
          <p14:tracePt t="100717" x="6496050" y="3994150"/>
          <p14:tracePt t="100756" x="6502400" y="3981450"/>
          <p14:tracePt t="100796" x="6515100" y="3975100"/>
          <p14:tracePt t="100812" x="6527800" y="3975100"/>
          <p14:tracePt t="100844" x="6540500" y="3975100"/>
          <p14:tracePt t="100852" x="6553200" y="3975100"/>
          <p14:tracePt t="100853" x="6559550" y="3968750"/>
          <p14:tracePt t="100867" x="6565900" y="3968750"/>
          <p14:tracePt t="100884" x="6597650" y="3956050"/>
          <p14:tracePt t="100900" x="6610350" y="3956050"/>
          <p14:tracePt t="100917" x="6629400" y="3956050"/>
          <p14:tracePt t="100934" x="6642100" y="3956050"/>
          <p14:tracePt t="100951" x="6648450" y="3956050"/>
          <p14:tracePt t="100967" x="6654800" y="3956050"/>
          <p14:tracePt t="100984" x="6673850" y="3956050"/>
          <p14:tracePt t="101001" x="6686550" y="3956050"/>
          <p14:tracePt t="101036" x="6692900" y="3956050"/>
          <p14:tracePt t="101037" x="6699250" y="3956050"/>
          <p14:tracePt t="101051" x="6711950" y="3956050"/>
          <p14:tracePt t="101067" x="6724650" y="3956050"/>
          <p14:tracePt t="101084" x="6743700" y="3956050"/>
          <p14:tracePt t="101101" x="6756400" y="3956050"/>
          <p14:tracePt t="101117" x="6775450" y="3956050"/>
          <p14:tracePt t="101134" x="6807200" y="3956050"/>
          <p14:tracePt t="101151" x="6813550" y="3949700"/>
          <p14:tracePt t="101167" x="6826250" y="3949700"/>
          <p14:tracePt t="101184" x="6845300" y="3943350"/>
          <p14:tracePt t="101201" x="6858000" y="3943350"/>
          <p14:tracePt t="101218" x="6883400" y="3943350"/>
          <p14:tracePt t="101234" x="6902450" y="3937000"/>
          <p14:tracePt t="101251" x="6915150" y="3937000"/>
          <p14:tracePt t="101268" x="6927850" y="3930650"/>
          <p14:tracePt t="101308" x="6940550" y="3930650"/>
          <p14:tracePt t="101324" x="6940550" y="3924300"/>
          <p14:tracePt t="101332" x="6953250" y="3924300"/>
          <p14:tracePt t="101340" x="6965950" y="3917950"/>
          <p14:tracePt t="101372" x="6972300" y="3917950"/>
          <p14:tracePt t="101388" x="6985000" y="3905250"/>
          <p14:tracePt t="101412" x="7004050" y="3905250"/>
          <p14:tracePt t="101420" x="7010400" y="3898900"/>
          <p14:tracePt t="101436" x="7023100" y="3898900"/>
          <p14:tracePt t="101452" x="7042150" y="3892550"/>
          <p14:tracePt t="101476" x="7048500" y="3892550"/>
          <p14:tracePt t="101485" x="7061200" y="3879850"/>
          <p14:tracePt t="101508" x="7067550" y="3873500"/>
          <p14:tracePt t="101524" x="7073900" y="3873500"/>
          <p14:tracePt t="101540" x="7086600" y="3873500"/>
          <p14:tracePt t="101556" x="7092950" y="3873500"/>
          <p14:tracePt t="101568" x="7099300" y="3873500"/>
          <p14:tracePt t="101572" x="7112000" y="3873500"/>
          <p14:tracePt t="101585" x="7124700" y="3873500"/>
          <p14:tracePt t="101602" x="7124700" y="3867150"/>
          <p14:tracePt t="101618" x="7137400" y="3867150"/>
          <p14:tracePt t="101635" x="7156450" y="3867150"/>
          <p14:tracePt t="101652" x="7200900" y="3867150"/>
          <p14:tracePt t="101692" x="7213600" y="3867150"/>
          <p14:tracePt t="101700" x="7219950" y="3867150"/>
          <p14:tracePt t="101716" x="7232650" y="3867150"/>
          <p14:tracePt t="101720" x="7251700" y="3867150"/>
          <p14:tracePt t="101735" x="7264400" y="3867150"/>
          <p14:tracePt t="101752" x="7289800" y="3873500"/>
          <p14:tracePt t="101768" x="7296150" y="3873500"/>
          <p14:tracePt t="101785" x="7315200" y="3873500"/>
          <p14:tracePt t="101802" x="7334250" y="3873500"/>
          <p14:tracePt t="101819" x="7340600" y="3873500"/>
          <p14:tracePt t="101835" x="7340600" y="3886200"/>
          <p14:tracePt t="101852" x="7366000" y="3886200"/>
          <p14:tracePt t="101869" x="7372350" y="3886200"/>
          <p14:tracePt t="101908" x="7378700" y="3886200"/>
          <p14:tracePt t="101912" x="7385050" y="3892550"/>
          <p14:tracePt t="101919" x="7410450" y="3898900"/>
          <p14:tracePt t="101935" x="7423150" y="3898900"/>
          <p14:tracePt t="101952" x="7435850" y="3898900"/>
          <p14:tracePt t="101969" x="7442200" y="3898900"/>
          <p14:tracePt t="101986" x="7454900" y="3898900"/>
          <p14:tracePt t="102020" x="7461250" y="3898900"/>
          <p14:tracePt t="102021" x="7467600" y="3898900"/>
          <p14:tracePt t="102035" x="7473950" y="3898900"/>
          <p14:tracePt t="102052" x="7493000" y="3898900"/>
          <p14:tracePt t="102092" x="7499350" y="3898900"/>
          <p14:tracePt t="102111" x="7512050" y="3898900"/>
          <p14:tracePt t="102119" x="7524750" y="3898900"/>
          <p14:tracePt t="102120" x="7543800" y="3892550"/>
          <p14:tracePt t="102136" x="7550150" y="3886200"/>
          <p14:tracePt t="102153" x="7569200" y="3879850"/>
          <p14:tracePt t="102169" x="7581900" y="3879850"/>
          <p14:tracePt t="102186" x="7588250" y="3873500"/>
          <p14:tracePt t="102202" x="7594600" y="3873500"/>
          <p14:tracePt t="102219" x="7600950" y="3867150"/>
          <p14:tracePt t="102236" x="7626350" y="3854450"/>
          <p14:tracePt t="102253" x="7632700" y="3854450"/>
          <p14:tracePt t="102269" x="7645400" y="3854450"/>
          <p14:tracePt t="102286" x="7651750" y="3854450"/>
          <p14:tracePt t="102303" x="7670800" y="3841750"/>
          <p14:tracePt t="102340" x="7677150" y="3841750"/>
          <p14:tracePt t="102356" x="7683500" y="3841750"/>
          <p14:tracePt t="102357" x="7689850" y="3841750"/>
          <p14:tracePt t="102380" x="7702550" y="3835400"/>
          <p14:tracePt t="102404" x="7708900" y="3835400"/>
          <p14:tracePt t="102436" x="7715250" y="3835400"/>
          <p14:tracePt t="102444" x="7721600" y="3835400"/>
          <p14:tracePt t="102462" x="7727950" y="3835400"/>
          <p14:tracePt t="102484" x="7734300" y="3835400"/>
          <p14:tracePt t="102492" x="7747000" y="3835400"/>
          <p14:tracePt t="102508" x="7753350" y="3835400"/>
          <p14:tracePt t="102512" x="7766050" y="3835400"/>
          <p14:tracePt t="102520" x="7778750" y="3835400"/>
          <p14:tracePt t="102536" x="7791450" y="3835400"/>
          <p14:tracePt t="102553" x="7804150" y="3835400"/>
          <p14:tracePt t="102570" x="7810500" y="3835400"/>
          <p14:tracePt t="102587" x="7829550" y="3835400"/>
          <p14:tracePt t="102603" x="7861300" y="3841750"/>
          <p14:tracePt t="102620" x="7893050" y="3848100"/>
          <p14:tracePt t="102637" x="7899400" y="3848100"/>
          <p14:tracePt t="102653" x="7924800" y="3848100"/>
          <p14:tracePt t="102670" x="7950200" y="3854450"/>
          <p14:tracePt t="102708" x="7956550" y="3854450"/>
          <p14:tracePt t="102716" x="7969250" y="3854450"/>
          <p14:tracePt t="102723" x="8001000" y="3854450"/>
          <p14:tracePt t="102737" x="8020050" y="3854450"/>
          <p14:tracePt t="102754" x="8032750" y="3854450"/>
          <p14:tracePt t="102770" x="8045450" y="3860800"/>
          <p14:tracePt t="102787" x="8070850" y="3860800"/>
          <p14:tracePt t="102803" x="8077200" y="3860800"/>
          <p14:tracePt t="102821" x="8115300" y="3867150"/>
          <p14:tracePt t="102837" x="8134350" y="3867150"/>
          <p14:tracePt t="102854" x="8153400" y="3867150"/>
          <p14:tracePt t="102870" x="8185150" y="3867150"/>
          <p14:tracePt t="102887" x="8191500" y="3867150"/>
          <p14:tracePt t="102904" x="8242300" y="3854450"/>
          <p14:tracePt t="102921" x="8255000" y="3854450"/>
          <p14:tracePt t="102937" x="8280400" y="3854450"/>
          <p14:tracePt t="102954" x="8286750" y="3854450"/>
          <p14:tracePt t="102988" x="8299450" y="3854450"/>
          <p14:tracePt t="102989" x="8318500" y="3854450"/>
          <p14:tracePt t="103004" x="8337550" y="3854450"/>
          <p14:tracePt t="103021" x="8350250" y="3854450"/>
          <p14:tracePt t="103038" x="8375650" y="3854450"/>
          <p14:tracePt t="103055" x="8401050" y="3848100"/>
          <p14:tracePt t="103072" x="8439150" y="3848100"/>
          <p14:tracePt t="103089" x="8445500" y="3848100"/>
          <p14:tracePt t="103105" x="8521700" y="3854450"/>
          <p14:tracePt t="103122" x="8534400" y="3854450"/>
          <p14:tracePt t="103300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2426383"/>
            <a:ext cx="4571327" cy="4431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upload.wikimedia.org/wikipedia/commons/thumb/b/bd/249Bk%2B48Ca_calculated_excitation_function.jpg/330px-249Bk%2B48Ca_calculated_excitation_functio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6800" y="2514600"/>
            <a:ext cx="3886200" cy="3497580"/>
          </a:xfrm>
          <a:prstGeom prst="rect">
            <a:avLst/>
          </a:prstGeom>
          <a:noFill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52400"/>
            <a:ext cx="84582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Measuring Cross Section:  Excitation Functions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609600"/>
            <a:ext cx="8305800" cy="1752600"/>
          </a:xfrm>
        </p:spPr>
        <p:txBody>
          <a:bodyPr>
            <a:normAutofit fontScale="77500" lnSpcReduction="20000"/>
          </a:bodyPr>
          <a:lstStyle/>
          <a:p>
            <a:pPr marL="120650" indent="-285750">
              <a:lnSpc>
                <a:spcPct val="80000"/>
              </a:lnSpc>
            </a:pPr>
            <a:r>
              <a:rPr lang="en-US" sz="2100" dirty="0" smtClean="0"/>
              <a:t>Variation of reaction cross section with incident energy</a:t>
            </a:r>
          </a:p>
          <a:p>
            <a:pPr marL="120650" indent="-285750">
              <a:lnSpc>
                <a:spcPct val="80000"/>
              </a:lnSpc>
            </a:pPr>
            <a:r>
              <a:rPr lang="en-US" sz="2100" dirty="0" smtClean="0"/>
              <a:t>Shape can be determined by exposing several target foils in same beam with energy-degrading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2100" dirty="0" smtClean="0"/>
              <a:t>Simultaneous measurement of multiple particle energies</a:t>
            </a:r>
          </a:p>
          <a:p>
            <a:pPr marL="120650" indent="-285750">
              <a:lnSpc>
                <a:spcPct val="80000"/>
              </a:lnSpc>
            </a:pPr>
            <a:r>
              <a:rPr lang="en-US" sz="2100" dirty="0" smtClean="0"/>
              <a:t>Provide information about probabilities for emission of various kinds and combination of particles in nuclear reactions</a:t>
            </a:r>
          </a:p>
          <a:p>
            <a:pPr marL="685800" lvl="1" indent="-228600">
              <a:lnSpc>
                <a:spcPct val="80000"/>
              </a:lnSpc>
            </a:pPr>
            <a:r>
              <a:rPr lang="en-US" sz="2100" dirty="0" smtClean="0"/>
              <a:t>formation of given product implies what particles were ejected from target nuclide</a:t>
            </a:r>
          </a:p>
          <a:p>
            <a:pPr marL="63500" indent="-228600">
              <a:lnSpc>
                <a:spcPct val="80000"/>
              </a:lnSpc>
            </a:pPr>
            <a:r>
              <a:rPr lang="en-US" sz="2100" dirty="0" smtClean="0"/>
              <a:t>Range of cross sections can be evaluated</a:t>
            </a:r>
            <a:endParaRPr lang="en-US" dirty="0"/>
          </a:p>
          <a:p>
            <a:pPr marL="685800" lvl="1" indent="-228600">
              <a:lnSpc>
                <a:spcPct val="80000"/>
              </a:lnSpc>
            </a:pPr>
            <a:r>
              <a:rPr lang="en-US" sz="2100" dirty="0" smtClean="0"/>
              <a:t>Detection limit of product can influence cross section limit measurement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1600200" y="1467051"/>
            <a:ext cx="3962400" cy="21336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66003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2438400" y="1467051"/>
            <a:ext cx="3124200" cy="1143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66003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2743200" y="1467051"/>
            <a:ext cx="2819400" cy="279633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66003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2438400" y="1467051"/>
            <a:ext cx="3124200" cy="424794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66003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5562600" y="1467051"/>
            <a:ext cx="838200" cy="203814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27E7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5562600" y="1467050"/>
            <a:ext cx="838200" cy="28763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27E7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5562600" y="1467051"/>
            <a:ext cx="1905000" cy="226674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27E7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5562600" y="1467051"/>
            <a:ext cx="1905000" cy="310494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27E7C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844"/>
    </mc:Choice>
    <mc:Fallback xmlns="">
      <p:transition spd="slow" advTm="178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284" x="5295900" y="482600"/>
          <p14:tracePt t="11292" x="5302250" y="488950"/>
          <p14:tracePt t="11300" x="5308600" y="488950"/>
          <p14:tracePt t="11308" x="5314950" y="488950"/>
          <p14:tracePt t="11326" x="5314950" y="501650"/>
          <p14:tracePt t="11343" x="5327650" y="501650"/>
          <p14:tracePt t="11364" x="5327650" y="508000"/>
          <p14:tracePt t="11372" x="5334000" y="514350"/>
          <p14:tracePt t="11384" x="5340350" y="520700"/>
          <p14:tracePt t="11393" x="5359400" y="533400"/>
          <p14:tracePt t="11410" x="5372100" y="546100"/>
          <p14:tracePt t="11427" x="5410200" y="565150"/>
          <p14:tracePt t="11443" x="5480050" y="590550"/>
          <p14:tracePt t="11443" x="5511800" y="603250"/>
          <p14:tracePt t="11460" x="5645150" y="628650"/>
          <p14:tracePt t="11477" x="5784850" y="641350"/>
          <p14:tracePt t="11493" x="5956300" y="654050"/>
          <p14:tracePt t="11510" x="6038850" y="654050"/>
          <p14:tracePt t="11527" x="6096000" y="647700"/>
          <p14:tracePt t="11543" x="6261100" y="647700"/>
          <p14:tracePt t="11561" x="6394450" y="647700"/>
          <p14:tracePt t="11577" x="6718300" y="679450"/>
          <p14:tracePt t="11594" x="6826250" y="685800"/>
          <p14:tracePt t="11610" x="6972300" y="685800"/>
          <p14:tracePt t="11627" x="7124700" y="685800"/>
          <p14:tracePt t="11643" x="7340600" y="673100"/>
          <p14:tracePt t="11660" x="7518400" y="647700"/>
          <p14:tracePt t="11677" x="7581900" y="622300"/>
          <p14:tracePt t="11694" x="7664450" y="584200"/>
          <p14:tracePt t="11710" x="7721600" y="539750"/>
          <p14:tracePt t="11727" x="7766050" y="514350"/>
          <p14:tracePt t="11743" x="7880350" y="457200"/>
          <p14:tracePt t="11760" x="7956550" y="425450"/>
          <p14:tracePt t="11777" x="8020050" y="400050"/>
          <p14:tracePt t="11794" x="8051800" y="387350"/>
          <p14:tracePt t="11811" x="8089900" y="374650"/>
          <p14:tracePt t="11827" x="8147050" y="349250"/>
          <p14:tracePt t="11844" x="8178800" y="323850"/>
          <p14:tracePt t="11861" x="8210550" y="304800"/>
          <p14:tracePt t="11877" x="8242300" y="273050"/>
          <p14:tracePt t="11894" x="8255000" y="260350"/>
          <p14:tracePt t="11911" x="8261350" y="241300"/>
          <p14:tracePt t="11928" x="8261350" y="234950"/>
          <p14:tracePt t="11944" x="8261350" y="222250"/>
          <p14:tracePt t="11961" x="8191500" y="196850"/>
          <p14:tracePt t="11977" x="8108950" y="171450"/>
          <p14:tracePt t="11994" x="8026400" y="152400"/>
          <p14:tracePt t="12011" x="8020050" y="146050"/>
          <p14:tracePt t="12028" x="7791450" y="107950"/>
          <p14:tracePt t="12045" x="7581900" y="95250"/>
          <p14:tracePt t="12061" x="7435850" y="63500"/>
          <p14:tracePt t="12078" x="7264400" y="57150"/>
          <p14:tracePt t="12094" x="7099300" y="38100"/>
          <p14:tracePt t="12111" x="6927850" y="31750"/>
          <p14:tracePt t="12128" x="6597650" y="31750"/>
          <p14:tracePt t="12144" x="6305550" y="38100"/>
          <p14:tracePt t="12161" x="6172200" y="50800"/>
          <p14:tracePt t="12178" x="6096000" y="57150"/>
          <p14:tracePt t="12195" x="6038850" y="63500"/>
          <p14:tracePt t="12211" x="5994400" y="63500"/>
          <p14:tracePt t="12228" x="5962650" y="82550"/>
          <p14:tracePt t="12244" x="5943600" y="95250"/>
          <p14:tracePt t="12261" x="5924550" y="107950"/>
          <p14:tracePt t="12278" x="5867400" y="133350"/>
          <p14:tracePt t="12295" x="5803900" y="190500"/>
          <p14:tracePt t="12311" x="5734050" y="273050"/>
          <p14:tracePt t="12328" x="5702300" y="336550"/>
          <p14:tracePt t="12345" x="5657850" y="419100"/>
          <p14:tracePt t="12361" x="5613400" y="539750"/>
          <p14:tracePt t="12378" x="5607050" y="596900"/>
          <p14:tracePt t="12395" x="5607050" y="679450"/>
          <p14:tracePt t="12411" x="5657850" y="793750"/>
          <p14:tracePt t="12429" x="5708650" y="850900"/>
          <p14:tracePt t="12445" x="5772150" y="882650"/>
          <p14:tracePt t="12462" x="5854700" y="914400"/>
          <p14:tracePt t="12478" x="5892800" y="920750"/>
          <p14:tracePt t="12495" x="5969000" y="927100"/>
          <p14:tracePt t="12512" x="6115050" y="914400"/>
          <p14:tracePt t="12529" x="6318250" y="882650"/>
          <p14:tracePt t="12545" x="6623050" y="806450"/>
          <p14:tracePt t="12562" x="7029450" y="628650"/>
          <p14:tracePt t="12579" x="7188200" y="584200"/>
          <p14:tracePt t="12595" x="7340600" y="558800"/>
          <p14:tracePt t="12612" x="7486650" y="546100"/>
          <p14:tracePt t="12629" x="7575550" y="533400"/>
          <p14:tracePt t="12645" x="7778750" y="488950"/>
          <p14:tracePt t="12662" x="7893050" y="463550"/>
          <p14:tracePt t="12678" x="7994650" y="431800"/>
          <p14:tracePt t="12695" x="8115300" y="393700"/>
          <p14:tracePt t="12712" x="8255000" y="368300"/>
          <p14:tracePt t="12729" x="8413750" y="342900"/>
          <p14:tracePt t="12745" x="8616950" y="304800"/>
          <p14:tracePt t="12762" x="8648700" y="285750"/>
          <p14:tracePt t="12779" x="8674100" y="285750"/>
          <p14:tracePt t="12828" x="8686800" y="273050"/>
          <p14:tracePt t="12876" x="8686800" y="260350"/>
          <p14:tracePt t="12892" x="8680450" y="260350"/>
          <p14:tracePt t="12900" x="8629650" y="234950"/>
          <p14:tracePt t="12908" x="8616950" y="228600"/>
          <p14:tracePt t="12916" x="8521700" y="190500"/>
          <p14:tracePt t="12929" x="8420100" y="171450"/>
          <p14:tracePt t="12946" x="8331200" y="152400"/>
          <p14:tracePt t="12963" x="8077200" y="95250"/>
          <p14:tracePt t="12979" x="7785100" y="38100"/>
          <p14:tracePt t="12979" x="7696200" y="25400"/>
          <p14:tracePt t="12996" x="7410450" y="0"/>
          <p14:tracePt t="13013" x="7143750" y="0"/>
          <p14:tracePt t="13029" x="6953250" y="0"/>
          <p14:tracePt t="13046" x="6769100" y="0"/>
          <p14:tracePt t="13063" x="6724650" y="0"/>
          <p14:tracePt t="13080" x="6718300" y="0"/>
          <p14:tracePt t="13080" x="0" y="0"/>
        </p14:tracePtLst>
        <p14:tracePtLst>
          <p14:tracePt t="16188" x="1955800" y="6153150"/>
          <p14:tracePt t="16196" x="2000250" y="6159500"/>
          <p14:tracePt t="16204" x="2019300" y="6159500"/>
          <p14:tracePt t="16212" x="2063750" y="6165850"/>
          <p14:tracePt t="16220" x="2139950" y="6172200"/>
          <p14:tracePt t="16236" x="2305050" y="6178550"/>
          <p14:tracePt t="16252" x="2362200" y="6178550"/>
          <p14:tracePt t="16252" x="2406650" y="6172200"/>
          <p14:tracePt t="16268" x="2533650" y="6153150"/>
          <p14:tracePt t="16292" x="2647950" y="6121400"/>
          <p14:tracePt t="16301" x="2749550" y="6096000"/>
          <p14:tracePt t="16324" x="3041650" y="6007100"/>
          <p14:tracePt t="16335" x="3232150" y="5911850"/>
          <p14:tracePt t="16368" x="3454400" y="5727700"/>
          <p14:tracePt t="16372" x="3543300" y="5632450"/>
          <p14:tracePt t="16388" x="3784600" y="5175250"/>
          <p14:tracePt t="16404" x="3867150" y="4768850"/>
          <p14:tracePt t="16420" x="3867150" y="4648200"/>
          <p14:tracePt t="16436" x="3810000" y="4540250"/>
          <p14:tracePt t="16452" x="3727450" y="4387850"/>
          <p14:tracePt t="16476" x="3689350" y="4305300"/>
          <p14:tracePt t="16492" x="3600450" y="4152900"/>
          <p14:tracePt t="16502" x="3524250" y="4057650"/>
          <p14:tracePt t="16518" x="3397250" y="3860800"/>
          <p14:tracePt t="16535" x="3321050" y="3708400"/>
          <p14:tracePt t="16551" x="3263900" y="3613150"/>
          <p14:tracePt t="16568" x="3251200" y="3575050"/>
          <p14:tracePt t="16585" x="3225800" y="3524250"/>
          <p14:tracePt t="16602" x="3219450" y="3505200"/>
          <p14:tracePt t="16618" x="3200400" y="3486150"/>
          <p14:tracePt t="16618" x="3181350" y="3479800"/>
          <p14:tracePt t="16636" x="3098800" y="3448050"/>
          <p14:tracePt t="16636" x="3054350" y="3429000"/>
          <p14:tracePt t="16652" x="2927350" y="3384550"/>
          <p14:tracePt t="16669" x="2832100" y="3346450"/>
          <p14:tracePt t="16685" x="2705100" y="3308350"/>
          <p14:tracePt t="16702" x="2628900" y="3295650"/>
          <p14:tracePt t="16718" x="2546350" y="3289300"/>
          <p14:tracePt t="16735" x="2451100" y="3276600"/>
          <p14:tracePt t="16752" x="2254250" y="3251200"/>
          <p14:tracePt t="16769" x="2025650" y="3238500"/>
          <p14:tracePt t="16785" x="1873250" y="3232150"/>
          <p14:tracePt t="16801" x="1733550" y="3232150"/>
          <p14:tracePt t="16818" x="1606550" y="3257550"/>
          <p14:tracePt t="16835" x="1441450" y="3289300"/>
          <p14:tracePt t="16852" x="1225550" y="3340100"/>
          <p14:tracePt t="16869" x="1149350" y="3371850"/>
          <p14:tracePt t="16885" x="1092200" y="3416300"/>
          <p14:tracePt t="16902" x="1073150" y="3441700"/>
          <p14:tracePt t="16919" x="1022350" y="3511550"/>
          <p14:tracePt t="16936" x="927100" y="3708400"/>
          <p14:tracePt t="16952" x="889000" y="3848100"/>
          <p14:tracePt t="16969" x="831850" y="4070350"/>
          <p14:tracePt t="16986" x="800100" y="4235450"/>
          <p14:tracePt t="17002" x="787400" y="4432300"/>
          <p14:tracePt t="17019" x="781050" y="4622800"/>
          <p14:tracePt t="17019" x="781050" y="4699000"/>
          <p14:tracePt t="17036" x="781050" y="4978400"/>
          <p14:tracePt t="17052" x="819150" y="5105400"/>
          <p14:tracePt t="17069" x="863600" y="5219700"/>
          <p14:tracePt t="17086" x="920750" y="5308600"/>
          <p14:tracePt t="17103" x="996950" y="5359400"/>
          <p14:tracePt t="17119" x="1066800" y="5403850"/>
          <p14:tracePt t="17136" x="1123950" y="5441950"/>
          <p14:tracePt t="17152" x="1270000" y="5486400"/>
          <p14:tracePt t="17169" x="1416050" y="5530850"/>
          <p14:tracePt t="17186" x="1536700" y="5537200"/>
          <p14:tracePt t="17203" x="1708150" y="5556250"/>
          <p14:tracePt t="17219" x="2019300" y="5530850"/>
          <p14:tracePt t="17236" x="2647950" y="5276850"/>
          <p14:tracePt t="17253" x="2895600" y="5118100"/>
          <p14:tracePt t="17270" x="3041650" y="5022850"/>
          <p14:tracePt t="17286" x="3232150" y="4889500"/>
          <p14:tracePt t="17303" x="3429000" y="4699000"/>
          <p14:tracePt t="17320" x="3651250" y="4368800"/>
          <p14:tracePt t="17336" x="4013200" y="3517900"/>
          <p14:tracePt t="17353" x="4070350" y="3321050"/>
          <p14:tracePt t="17370" x="4114800" y="3162300"/>
          <p14:tracePt t="17386" x="4133850" y="3067050"/>
          <p14:tracePt t="17403" x="4171950" y="2965450"/>
          <p14:tracePt t="17420" x="4171950" y="2921000"/>
          <p14:tracePt t="17437" x="4159250" y="2889250"/>
          <p14:tracePt t="17453" x="4146550" y="2851150"/>
          <p14:tracePt t="17470" x="4089400" y="2794000"/>
          <p14:tracePt t="17486" x="4000500" y="2755900"/>
          <p14:tracePt t="17503" x="3689350" y="2622550"/>
          <p14:tracePt t="17520" x="3467100" y="2565400"/>
          <p14:tracePt t="17537" x="3276600" y="2540000"/>
          <p14:tracePt t="17553" x="3054350" y="2514600"/>
          <p14:tracePt t="17570" x="2787650" y="2489200"/>
          <p14:tracePt t="17587" x="2667000" y="2501900"/>
          <p14:tracePt t="17604" x="2603500" y="2533650"/>
          <p14:tracePt t="17620" x="2597150" y="2540000"/>
          <p14:tracePt t="17637" x="2597150" y="2552700"/>
          <p14:tracePt t="17684" x="2597150" y="2571750"/>
          <p14:tracePt t="17700" x="2597150" y="2578100"/>
          <p14:tracePt t="17708" x="2597150" y="2590800"/>
          <p14:tracePt t="17720" x="2597150" y="2603500"/>
          <p14:tracePt t="17721" x="2597150" y="2622550"/>
          <p14:tracePt t="17737" x="2603500" y="2660650"/>
          <p14:tracePt t="17754" x="2603500" y="2673350"/>
          <p14:tracePt t="17770" x="2609850" y="2692400"/>
          <p14:tracePt t="17787" x="2635250" y="2724150"/>
          <p14:tracePt t="17804" x="2667000" y="2781300"/>
          <p14:tracePt t="17804" x="0" y="0"/>
        </p14:tracePtLst>
        <p14:tracePtLst>
          <p14:tracePt t="18388" x="7804150" y="3924300"/>
          <p14:tracePt t="18420" x="7816850" y="3917950"/>
          <p14:tracePt t="18437" x="7823200" y="3911600"/>
          <p14:tracePt t="18455" x="7823200" y="3898900"/>
          <p14:tracePt t="18476" x="7835900" y="3886200"/>
          <p14:tracePt t="18484" x="7835900" y="3879850"/>
          <p14:tracePt t="18492" x="7835900" y="3873500"/>
          <p14:tracePt t="18521" x="7835900" y="3854450"/>
          <p14:tracePt t="18524" x="7835900" y="3810000"/>
          <p14:tracePt t="18540" x="7835900" y="3784600"/>
          <p14:tracePt t="18556" x="7810500" y="3746500"/>
          <p14:tracePt t="18580" x="7778750" y="3708400"/>
          <p14:tracePt t="18596" x="7740650" y="3689350"/>
          <p14:tracePt t="18612" x="7639050" y="3644900"/>
          <p14:tracePt t="18628" x="7531100" y="3581400"/>
          <p14:tracePt t="18644" x="7423150" y="3543300"/>
          <p14:tracePt t="18655" x="7264400" y="3492500"/>
          <p14:tracePt t="18676" x="7118350" y="3448050"/>
          <p14:tracePt t="18692" x="6978650" y="3416300"/>
          <p14:tracePt t="18708" x="6737350" y="3352800"/>
          <p14:tracePt t="18724" x="6616700" y="3333750"/>
          <p14:tracePt t="18739" x="6502400" y="3308350"/>
          <p14:tracePt t="18755" x="6350000" y="3289300"/>
          <p14:tracePt t="18772" x="6140450" y="3270250"/>
          <p14:tracePt t="18789" x="6064250" y="3263900"/>
          <p14:tracePt t="18806" x="5911850" y="3270250"/>
          <p14:tracePt t="18822" x="5810250" y="3295650"/>
          <p14:tracePt t="18839" x="5664200" y="3340100"/>
          <p14:tracePt t="18855" x="5530850" y="3371850"/>
          <p14:tracePt t="18872" x="5378450" y="3429000"/>
          <p14:tracePt t="18889" x="5276850" y="3473450"/>
          <p14:tracePt t="18906" x="5219700" y="3517900"/>
          <p14:tracePt t="18922" x="5137150" y="3606800"/>
          <p14:tracePt t="18939" x="5099050" y="3676650"/>
          <p14:tracePt t="18956" x="5073650" y="3759200"/>
          <p14:tracePt t="18989" x="5060950" y="3943350"/>
          <p14:tracePt t="18990" x="5041900" y="4044950"/>
          <p14:tracePt t="19006" x="5035550" y="4178300"/>
          <p14:tracePt t="19022" x="5035550" y="4432300"/>
          <p14:tracePt t="19039" x="5073650" y="4565650"/>
          <p14:tracePt t="19056" x="5118100" y="4673600"/>
          <p14:tracePt t="19073" x="5168900" y="4768850"/>
          <p14:tracePt t="19089" x="5207000" y="4832350"/>
          <p14:tracePt t="19106" x="5257800" y="4895850"/>
          <p14:tracePt t="19122" x="5308600" y="4953000"/>
          <p14:tracePt t="19139" x="5467350" y="5099050"/>
          <p14:tracePt t="19156" x="5746750" y="5226050"/>
          <p14:tracePt t="19173" x="6153150" y="5359400"/>
          <p14:tracePt t="19189" x="6692900" y="5486400"/>
          <p14:tracePt t="19206" x="7321550" y="5607050"/>
          <p14:tracePt t="19223" x="7734300" y="5594350"/>
          <p14:tracePt t="19240" x="7880350" y="5562600"/>
          <p14:tracePt t="19256" x="7994650" y="5492750"/>
          <p14:tracePt t="19273" x="8147050" y="5397500"/>
          <p14:tracePt t="19289" x="8299450" y="5295900"/>
          <p14:tracePt t="19306" x="8445500" y="5213350"/>
          <p14:tracePt t="19323" x="8902700" y="4978400"/>
          <p14:tracePt t="19340" x="9124950" y="4838700"/>
          <p14:tracePt t="19357" x="9137650" y="4591050"/>
          <p14:tracePt t="19374" x="9137650" y="4546600"/>
          <p14:tracePt t="19390" x="9137650" y="4476750"/>
          <p14:tracePt t="19406" x="9137650" y="4445000"/>
          <p14:tracePt t="19424" x="9137650" y="4425950"/>
          <p14:tracePt t="19440" x="9137650" y="4400550"/>
          <p14:tracePt t="19457" x="9137650" y="4362450"/>
          <p14:tracePt t="19474" x="9137650" y="4254500"/>
          <p14:tracePt t="19490" x="9099550" y="3962400"/>
          <p14:tracePt t="19507" x="8985250" y="3721100"/>
          <p14:tracePt t="19524" x="8858250" y="3568700"/>
          <p14:tracePt t="19541" x="8750300" y="3448050"/>
          <p14:tracePt t="19557" x="8585200" y="3295650"/>
          <p14:tracePt t="19573" x="8394700" y="3149600"/>
          <p14:tracePt t="19590" x="8166100" y="2984500"/>
          <p14:tracePt t="19607" x="7677150" y="2711450"/>
          <p14:tracePt t="19623" x="7518400" y="2660650"/>
          <p14:tracePt t="19640" x="7315200" y="2578100"/>
          <p14:tracePt t="19657" x="7124700" y="2495550"/>
          <p14:tracePt t="19675" x="6927850" y="2432050"/>
          <p14:tracePt t="19691" x="6489700" y="2311400"/>
          <p14:tracePt t="19709" x="6330950" y="2286000"/>
          <p14:tracePt t="19724" x="6102350" y="2228850"/>
          <p14:tracePt t="19741" x="5892800" y="2178050"/>
          <p14:tracePt t="19757" x="5638800" y="2139950"/>
          <p14:tracePt t="19774" x="5486400" y="2114550"/>
          <p14:tracePt t="19791" x="5321300" y="2114550"/>
          <p14:tracePt t="19808" x="5232400" y="2133600"/>
          <p14:tracePt t="19824" x="5130800" y="2184400"/>
          <p14:tracePt t="19841" x="4997450" y="2266950"/>
          <p14:tracePt t="19857" x="4864100" y="2362200"/>
          <p14:tracePt t="19874" x="4737100" y="2501900"/>
          <p14:tracePt t="19890" x="4667250" y="2654300"/>
          <p14:tracePt t="19907" x="4622800" y="3073400"/>
          <p14:tracePt t="19924" x="4641850" y="3257550"/>
          <p14:tracePt t="19941" x="4686300" y="3467100"/>
          <p14:tracePt t="19957" x="4762500" y="3765550"/>
          <p14:tracePt t="19974" x="4794250" y="3905250"/>
          <p14:tracePt t="19991" x="4845050" y="4038600"/>
          <p14:tracePt t="20007" x="4940300" y="4260850"/>
          <p14:tracePt t="20024" x="5022850" y="4400550"/>
          <p14:tracePt t="20041" x="5111750" y="4508500"/>
          <p14:tracePt t="20057" x="5245100" y="4660900"/>
          <p14:tracePt t="20074" x="5391150" y="4787900"/>
          <p14:tracePt t="20091" x="5537200" y="4857750"/>
          <p14:tracePt t="20091" x="5626100" y="4889500"/>
          <p14:tracePt t="20108" x="5930900" y="4972050"/>
          <p14:tracePt t="20124" x="6108700" y="5029200"/>
          <p14:tracePt t="20141" x="6286500" y="5073650"/>
          <p14:tracePt t="20157" x="6521450" y="5105400"/>
          <p14:tracePt t="20174" x="6661150" y="5130800"/>
          <p14:tracePt t="20191" x="6775450" y="5137150"/>
          <p14:tracePt t="20208" x="6845300" y="5137150"/>
          <p14:tracePt t="20224" x="6953250" y="5137150"/>
          <p14:tracePt t="20241" x="7016750" y="5124450"/>
          <p14:tracePt t="20258" x="7067550" y="5105400"/>
          <p14:tracePt t="20275" x="7124700" y="5099050"/>
          <p14:tracePt t="20291" x="7226300" y="5060950"/>
          <p14:tracePt t="20308" x="7251700" y="5048250"/>
          <p14:tracePt t="20308" x="0" y="0"/>
        </p14:tracePtLst>
        <p14:tracePtLst>
          <p14:tracePt t="21444" x="1924050" y="6508750"/>
          <p14:tracePt t="21564" x="1949450" y="6515100"/>
          <p14:tracePt t="21572" x="1962150" y="6515100"/>
          <p14:tracePt t="21579" x="1962150" y="6521450"/>
          <p14:tracePt t="21593" x="1974850" y="6521450"/>
          <p14:tracePt t="21610" x="1987550" y="6527800"/>
          <p14:tracePt t="21611" x="2012950" y="6559550"/>
          <p14:tracePt t="21626" x="2057400" y="6591300"/>
          <p14:tracePt t="21644" x="2108200" y="6635750"/>
          <p14:tracePt t="21660" x="2159000" y="6654800"/>
          <p14:tracePt t="21677" x="2184400" y="6673850"/>
          <p14:tracePt t="21693" x="2203450" y="6686550"/>
          <p14:tracePt t="21710" x="2209800" y="6699250"/>
          <p14:tracePt t="21727" x="2228850" y="6724650"/>
          <p14:tracePt t="21744" x="2247900" y="6762750"/>
          <p14:tracePt t="21760" x="2336800" y="6838950"/>
          <p14:tracePt t="21777" x="2381250" y="6851650"/>
          <p14:tracePt t="21793" x="2406650" y="6851650"/>
          <p14:tracePt t="21900" x="2419350" y="6851650"/>
          <p14:tracePt t="21916" x="2432050" y="6851650"/>
          <p14:tracePt t="21924" x="2432050" y="6845300"/>
          <p14:tracePt t="22100" x="2438400" y="6838950"/>
          <p14:tracePt t="22115" x="2451100" y="6832600"/>
          <p14:tracePt t="22123" x="2457450" y="6826250"/>
          <p14:tracePt t="22188" x="2463800" y="6826250"/>
          <p14:tracePt t="22195" x="2476500" y="6819900"/>
          <p14:tracePt t="22212" x="2489200" y="6813550"/>
          <p14:tracePt t="22212" x="2501900" y="6813550"/>
          <p14:tracePt t="22227" x="2514600" y="6813550"/>
          <p14:tracePt t="22244" x="2533650" y="6813550"/>
          <p14:tracePt t="22261" x="2578100" y="6794500"/>
          <p14:tracePt t="22278" x="2622550" y="6781800"/>
          <p14:tracePt t="22294" x="2660650" y="6775450"/>
          <p14:tracePt t="22311" x="2686050" y="6762750"/>
          <p14:tracePt t="22403" x="2692400" y="6762750"/>
          <p14:tracePt t="22411" x="2705100" y="6762750"/>
          <p14:tracePt t="22419" x="2717800" y="6762750"/>
          <p14:tracePt t="22427" x="2736850" y="6762750"/>
          <p14:tracePt t="22451" x="2749550" y="6762750"/>
          <p14:tracePt t="22458" x="2755900" y="6762750"/>
          <p14:tracePt t="22483" x="2774950" y="6762750"/>
          <p14:tracePt t="22491" x="2781300" y="6762750"/>
          <p14:tracePt t="22502" x="2806700" y="6762750"/>
          <p14:tracePt t="22511" x="2825750" y="6762750"/>
          <p14:tracePt t="22528" x="2851150" y="6762750"/>
          <p14:tracePt t="22545" x="2876550" y="6762750"/>
          <p14:tracePt t="22562" x="2921000" y="6762750"/>
          <p14:tracePt t="22578" x="2946400" y="6769100"/>
          <p14:tracePt t="22595" x="2978150" y="6775450"/>
          <p14:tracePt t="22612" x="3016250" y="6775450"/>
          <p14:tracePt t="22628" x="3092450" y="6781800"/>
          <p14:tracePt t="22645" x="3149600" y="6788150"/>
          <p14:tracePt t="22662" x="3213100" y="6794500"/>
          <p14:tracePt t="22678" x="3276600" y="6794500"/>
          <p14:tracePt t="22695" x="3333750" y="6794500"/>
          <p14:tracePt t="22712" x="3371850" y="6794500"/>
          <p14:tracePt t="22728" x="3378200" y="6794500"/>
          <p14:tracePt t="22803" x="3384550" y="6788150"/>
          <p14:tracePt t="22819" x="3390900" y="6788150"/>
          <p14:tracePt t="23108" x="3397250" y="6788150"/>
          <p14:tracePt t="23115" x="3416300" y="6788150"/>
          <p14:tracePt t="23123" x="3429000" y="6788150"/>
          <p14:tracePt t="23139" x="3441700" y="6788150"/>
          <p14:tracePt t="23147" x="3454400" y="6788150"/>
          <p14:tracePt t="23164" x="3479800" y="6788150"/>
          <p14:tracePt t="23164" x="3486150" y="6788150"/>
          <p14:tracePt t="23179" x="3524250" y="6781800"/>
          <p14:tracePt t="23531" x="3517900" y="6788150"/>
          <p14:tracePt t="23531" x="3517900" y="6794500"/>
          <p14:tracePt t="23556" x="3505200" y="6794500"/>
          <p14:tracePt t="23571" x="3505200" y="6800850"/>
          <p14:tracePt t="23580" x="3498850" y="6800850"/>
          <p14:tracePt t="23580" x="3498850" y="6807200"/>
          <p14:tracePt t="23596" x="3492500" y="6807200"/>
          <p14:tracePt t="23613" x="3479800" y="6813550"/>
          <p14:tracePt t="23659" x="3473450" y="6813550"/>
          <p14:tracePt t="23667" x="3460750" y="6819900"/>
          <p14:tracePt t="23691" x="3454400" y="6819900"/>
          <p14:tracePt t="23699" x="3448050" y="6819900"/>
          <p14:tracePt t="23715" x="3435350" y="6819900"/>
          <p14:tracePt t="23739" x="3422650" y="6819900"/>
          <p14:tracePt t="24059" x="3422650" y="6800850"/>
          <p14:tracePt t="24067" x="3429000" y="6800850"/>
          <p14:tracePt t="24075" x="3441700" y="6788150"/>
          <p14:tracePt t="24081" x="3441700" y="6781800"/>
          <p14:tracePt t="24097" x="3448050" y="6775450"/>
          <p14:tracePt t="24114" x="3460750" y="6769100"/>
          <p14:tracePt t="24251" x="3460750" y="6762750"/>
          <p14:tracePt t="24275" x="3467100" y="6762750"/>
          <p14:tracePt t="24291" x="3473450" y="6762750"/>
          <p14:tracePt t="24315" x="3486150" y="6756400"/>
          <p14:tracePt t="24331" x="3486150" y="6750050"/>
          <p14:tracePt t="24793" x="0" y="0"/>
        </p14:tracePtLst>
        <p14:tracePtLst>
          <p14:tracePt t="28074" x="1390650" y="3663950"/>
          <p14:tracePt t="28124" x="1390650" y="3657600"/>
          <p14:tracePt t="28428" x="1403350" y="3651250"/>
          <p14:tracePt t="28436" x="1435100" y="3625850"/>
          <p14:tracePt t="28444" x="1466850" y="3606800"/>
          <p14:tracePt t="28452" x="1485900" y="3594100"/>
          <p14:tracePt t="28459" x="1555750" y="3536950"/>
          <p14:tracePt t="28459" x="0" y="0"/>
        </p14:tracePtLst>
        <p14:tracePtLst>
          <p14:tracePt t="28964" x="2120900" y="2705100"/>
          <p14:tracePt t="29126" x="0" y="0"/>
        </p14:tracePtLst>
        <p14:tracePtLst>
          <p14:tracePt t="29817" x="2590800" y="4432300"/>
          <p14:tracePt t="29845" x="2597150" y="4432300"/>
          <p14:tracePt t="29977" x="0" y="0"/>
        </p14:tracePtLst>
        <p14:tracePtLst>
          <p14:tracePt t="30677" x="2266950" y="5797550"/>
          <p14:tracePt t="30709" x="2279650" y="5797550"/>
          <p14:tracePt t="30832" x="0" y="0"/>
        </p14:tracePtLst>
        <p14:tracePtLst>
          <p14:tracePt t="31270" x="2298700" y="5816600"/>
          <p14:tracePt t="31432" x="0" y="0"/>
        </p14:tracePtLst>
        <p14:tracePtLst>
          <p14:tracePt t="32434" x="1333500" y="3721100"/>
          <p14:tracePt t="32445" x="1346200" y="3721100"/>
          <p14:tracePt t="32461" x="1358900" y="3721100"/>
          <p14:tracePt t="32461" x="1365250" y="3721100"/>
          <p14:tracePt t="32469" x="1377950" y="3714750"/>
          <p14:tracePt t="32501" x="1384300" y="3714750"/>
          <p14:tracePt t="32525" x="1390650" y="3714750"/>
          <p14:tracePt t="32531" x="1403350" y="3714750"/>
          <p14:tracePt t="32546" x="1409700" y="3708400"/>
          <p14:tracePt t="32565" x="1409700" y="3702050"/>
          <p14:tracePt t="32569" x="1422400" y="3702050"/>
          <p14:tracePt t="32580" x="1428750" y="3702050"/>
          <p14:tracePt t="32596" x="1492250" y="3702050"/>
          <p14:tracePt t="32613" x="1517650" y="3702050"/>
          <p14:tracePt t="32630" x="1530350" y="3702050"/>
          <p14:tracePt t="32647" x="1536700" y="3702050"/>
          <p14:tracePt t="32733" x="1530350" y="3702050"/>
          <p14:tracePt t="32733" x="0" y="0"/>
        </p14:tracePtLst>
        <p14:tracePtLst>
          <p14:tracePt t="32938" x="1524000" y="3702050"/>
          <p14:tracePt t="33051" x="0" y="0"/>
        </p14:tracePtLst>
        <p14:tracePtLst>
          <p14:tracePt t="33991" x="2273300" y="2762250"/>
          <p14:tracePt t="34148" x="2279650" y="2762250"/>
          <p14:tracePt t="34180" x="2286000" y="2755900"/>
          <p14:tracePt t="34196" x="2292350" y="2749550"/>
          <p14:tracePt t="34284" x="2298700" y="2743200"/>
          <p14:tracePt t="34292" x="2305050" y="2743200"/>
          <p14:tracePt t="34300" x="2311400" y="2743200"/>
          <p14:tracePt t="34484" x="2317750" y="2743200"/>
          <p14:tracePt t="34492" x="2317750" y="2794000"/>
          <p14:tracePt t="34500" x="2317750" y="2838450"/>
          <p14:tracePt t="34516" x="2317750" y="2844800"/>
          <p14:tracePt t="34516" x="2317750" y="2927350"/>
          <p14:tracePt t="34532" x="2317750" y="3016250"/>
          <p14:tracePt t="34549" x="2317750" y="3136900"/>
          <p14:tracePt t="34565" x="2324100" y="3289300"/>
          <p14:tracePt t="34582" x="2343150" y="3492500"/>
          <p14:tracePt t="34599" x="2362200" y="3733800"/>
          <p14:tracePt t="34615" x="2387600" y="3943350"/>
          <p14:tracePt t="34632" x="2400300" y="3994150"/>
          <p14:tracePt t="34649" x="2432050" y="4210050"/>
          <p14:tracePt t="34666" x="2451100" y="4248150"/>
          <p14:tracePt t="34682" x="2463800" y="4279900"/>
          <p14:tracePt t="34699" x="2470150" y="4292600"/>
          <p14:tracePt t="34699" x="0" y="0"/>
        </p14:tracePtLst>
        <p14:tracePtLst>
          <p14:tracePt t="35779" x="2711450" y="4432300"/>
          <p14:tracePt t="35972" x="2711450" y="4425950"/>
          <p14:tracePt t="35988" x="2711450" y="4419600"/>
          <p14:tracePt t="36028" x="2711450" y="4413250"/>
          <p14:tracePt t="36044" x="2717800" y="4413250"/>
          <p14:tracePt t="36116" x="2724150" y="4413250"/>
          <p14:tracePt t="36164" x="2730500" y="4406900"/>
          <p14:tracePt t="36177" x="2736850" y="4406900"/>
          <p14:tracePt t="36244" x="2743200" y="4400550"/>
          <p14:tracePt t="36252" x="2749550" y="4400550"/>
          <p14:tracePt t="36276" x="2755900" y="4400550"/>
          <p14:tracePt t="36356" x="2768600" y="4400550"/>
          <p14:tracePt t="36364" x="2774950" y="4400550"/>
          <p14:tracePt t="36380" x="2781300" y="4400550"/>
          <p14:tracePt t="36684" x="2787650" y="4400550"/>
          <p14:tracePt t="36692" x="2787650" y="4438650"/>
          <p14:tracePt t="36700" x="2787650" y="4470400"/>
          <p14:tracePt t="36700" x="2787650" y="4514850"/>
          <p14:tracePt t="36708" x="2781300" y="4540250"/>
          <p14:tracePt t="36719" x="2762250" y="4673600"/>
          <p14:tracePt t="36736" x="2755900" y="4838700"/>
          <p14:tracePt t="36752" x="2730500" y="5003800"/>
          <p14:tracePt t="36769" x="2679700" y="5149850"/>
          <p14:tracePt t="36786" x="2616200" y="5308600"/>
          <p14:tracePt t="36802" x="2501900" y="5530850"/>
          <p14:tracePt t="36819" x="2419350" y="5715000"/>
          <p14:tracePt t="36836" x="2349500" y="5848350"/>
          <p14:tracePt t="36853" x="2298700" y="5969000"/>
          <p14:tracePt t="36869" x="2254250" y="6070600"/>
          <p14:tracePt t="36886" x="2216150" y="6140450"/>
          <p14:tracePt t="36902" x="2184400" y="6210300"/>
          <p14:tracePt t="36920" x="2171700" y="6242050"/>
          <p14:tracePt t="36936" x="2171700" y="6248400"/>
          <p14:tracePt t="37116" x="2171700" y="6235700"/>
          <p14:tracePt t="37124" x="2222500" y="6184900"/>
          <p14:tracePt t="37132" x="2228850" y="6178550"/>
          <p14:tracePt t="37132" x="2254250" y="6140450"/>
          <p14:tracePt t="37140" x="2279650" y="6115050"/>
          <p14:tracePt t="37153" x="2330450" y="6064250"/>
          <p14:tracePt t="37170" x="2381250" y="5988050"/>
          <p14:tracePt t="37187" x="2413000" y="5956300"/>
          <p14:tracePt t="37203" x="2457450" y="5905500"/>
          <p14:tracePt t="37220" x="2457450" y="5899150"/>
          <p14:tracePt t="37236" x="2470150" y="5886450"/>
          <p14:tracePt t="37253" x="2470150" y="5880100"/>
          <p14:tracePt t="37270" x="2470150" y="5867400"/>
          <p14:tracePt t="37286" x="2489200" y="5848350"/>
          <p14:tracePt t="37303" x="2495550" y="5829300"/>
          <p14:tracePt t="37320" x="2508250" y="5810250"/>
          <p14:tracePt t="37336" x="2508250" y="5797550"/>
          <p14:tracePt t="37452" x="2501900" y="5797550"/>
          <p14:tracePt t="37492" x="2501900" y="5803900"/>
          <p14:tracePt t="37508" x="2495550" y="5810250"/>
          <p14:tracePt t="37516" x="2489200" y="5816600"/>
          <p14:tracePt t="37620" x="2489200" y="5822950"/>
          <p14:tracePt t="37628" x="2482850" y="5829300"/>
          <p14:tracePt t="37637" x="2482850" y="5842000"/>
          <p14:tracePt t="37660" x="2482850" y="5854700"/>
          <p14:tracePt t="37684" x="2482850" y="5861050"/>
          <p14:tracePt t="37692" x="2476500" y="5861050"/>
          <p14:tracePt t="38273" x="0" y="0"/>
        </p14:tracePtLst>
        <p14:tracePtLst>
          <p14:tracePt t="47980" x="2419350" y="2590800"/>
          <p14:tracePt t="48004" x="2413000" y="2590800"/>
          <p14:tracePt t="48028" x="2400300" y="2590800"/>
          <p14:tracePt t="48124" x="2393950" y="2590800"/>
          <p14:tracePt t="48140" x="2381250" y="2590800"/>
          <p14:tracePt t="48148" x="2374900" y="2590800"/>
          <p14:tracePt t="48204" x="2355850" y="2584450"/>
          <p14:tracePt t="48205" x="2298700" y="2578100"/>
          <p14:tracePt t="48228" x="2254250" y="2571750"/>
          <p14:tracePt t="48239" x="2165350" y="2571750"/>
          <p14:tracePt t="48239" x="2032000" y="2552700"/>
          <p14:tracePt t="48255" x="1943100" y="2546350"/>
          <p14:tracePt t="48272" x="1866900" y="2546350"/>
          <p14:tracePt t="48340" x="1860550" y="2546350"/>
          <p14:tracePt t="48348" x="1860550" y="2552700"/>
          <p14:tracePt t="48356" x="1847850" y="2571750"/>
          <p14:tracePt t="48372" x="1841500" y="2578100"/>
          <p14:tracePt t="48373" x="1841500" y="2603500"/>
          <p14:tracePt t="48389" x="1841500" y="2628900"/>
          <p14:tracePt t="48406" x="1841500" y="2667000"/>
          <p14:tracePt t="48422" x="1854200" y="2692400"/>
          <p14:tracePt t="48439" x="1873250" y="2736850"/>
          <p14:tracePt t="48456" x="1905000" y="2768600"/>
          <p14:tracePt t="48473" x="1955800" y="2800350"/>
          <p14:tracePt t="48489" x="1993900" y="2813050"/>
          <p14:tracePt t="48506" x="2057400" y="2851150"/>
          <p14:tracePt t="48522" x="2108200" y="2876550"/>
          <p14:tracePt t="48539" x="2203450" y="2921000"/>
          <p14:tracePt t="48556" x="2324100" y="2921000"/>
          <p14:tracePt t="48573" x="2571750" y="2908300"/>
          <p14:tracePt t="48590" x="2628900" y="2863850"/>
          <p14:tracePt t="48606" x="2705100" y="2794000"/>
          <p14:tracePt t="48623" x="2736850" y="2736850"/>
          <p14:tracePt t="48640" x="2755900" y="2692400"/>
          <p14:tracePt t="48656" x="2768600" y="2673350"/>
          <p14:tracePt t="48673" x="2787650" y="2635250"/>
          <p14:tracePt t="48690" x="2800350" y="2635250"/>
          <p14:tracePt t="48706" x="2813050" y="2622550"/>
          <p14:tracePt t="48740" x="2813050" y="2609850"/>
          <p14:tracePt t="48741" x="2825750" y="2597150"/>
          <p14:tracePt t="48756" x="2825750" y="2590800"/>
          <p14:tracePt t="48773" x="2794000" y="2565400"/>
          <p14:tracePt t="48790" x="2698750" y="2533650"/>
          <p14:tracePt t="48807" x="2597150" y="2527300"/>
          <p14:tracePt t="48823" x="2552700" y="2520950"/>
          <p14:tracePt t="48840" x="2305050" y="2482850"/>
          <p14:tracePt t="48856" x="2070100" y="2482850"/>
          <p14:tracePt t="48873" x="1879600" y="2508250"/>
          <p14:tracePt t="48890" x="1841500" y="2520950"/>
          <p14:tracePt t="48907" x="1733550" y="2616200"/>
          <p14:tracePt t="48923" x="1644650" y="2749550"/>
          <p14:tracePt t="48940" x="1593850" y="2863850"/>
          <p14:tracePt t="48957" x="1549400" y="2952750"/>
          <p14:tracePt t="48973" x="1498600" y="3111500"/>
          <p14:tracePt t="48990" x="1492250" y="3187700"/>
          <p14:tracePt t="49007" x="1492250" y="3289300"/>
          <p14:tracePt t="49023" x="1530350" y="3384550"/>
          <p14:tracePt t="49040" x="1568450" y="3467100"/>
          <p14:tracePt t="49057" x="1587500" y="3543300"/>
          <p14:tracePt t="49074" x="1593850" y="3581400"/>
          <p14:tracePt t="49090" x="1606550" y="3644900"/>
          <p14:tracePt t="49107" x="1612900" y="3695700"/>
          <p14:tracePt t="49124" x="1612900" y="3721100"/>
          <p14:tracePt t="49140" x="1619250" y="3733800"/>
          <p14:tracePt t="49157" x="1619250" y="3746500"/>
          <p14:tracePt t="49174" x="1619250" y="3759200"/>
          <p14:tracePt t="49190" x="1619250" y="3803650"/>
          <p14:tracePt t="49207" x="1619250" y="3829050"/>
          <p14:tracePt t="49224" x="1612900" y="3848100"/>
          <p14:tracePt t="49241" x="1612900" y="3860800"/>
          <p14:tracePt t="49257" x="1619250" y="3860800"/>
          <p14:tracePt t="49274" x="1638300" y="3860800"/>
          <p14:tracePt t="49290" x="1701800" y="3841750"/>
          <p14:tracePt t="49307" x="1822450" y="3790950"/>
          <p14:tracePt t="49324" x="1885950" y="3752850"/>
          <p14:tracePt t="49341" x="1943100" y="3714750"/>
          <p14:tracePt t="49357" x="1974850" y="3644900"/>
          <p14:tracePt t="49374" x="1974850" y="3619500"/>
          <p14:tracePt t="49412" x="1955800" y="3613150"/>
          <p14:tracePt t="49420" x="1949450" y="3613150"/>
          <p14:tracePt t="49428" x="1917700" y="3613150"/>
          <p14:tracePt t="49441" x="1847850" y="3606800"/>
          <p14:tracePt t="49457" x="1746250" y="3606800"/>
          <p14:tracePt t="49474" x="1644650" y="3632200"/>
          <p14:tracePt t="49491" x="1498600" y="3683000"/>
          <p14:tracePt t="49508" x="1327150" y="3797300"/>
          <p14:tracePt t="49524" x="1289050" y="3841750"/>
          <p14:tracePt t="49541" x="1244600" y="3911600"/>
          <p14:tracePt t="49558" x="1238250" y="4013200"/>
          <p14:tracePt t="49575" x="1244600" y="4114800"/>
          <p14:tracePt t="49592" x="1282700" y="4229100"/>
          <p14:tracePt t="49608" x="1384300" y="4438650"/>
          <p14:tracePt t="49624" x="1428750" y="4514850"/>
          <p14:tracePt t="49641" x="1498600" y="4591050"/>
          <p14:tracePt t="49658" x="1625600" y="4654550"/>
          <p14:tracePt t="49675" x="1784350" y="4718050"/>
          <p14:tracePt t="49691" x="2089150" y="4806950"/>
          <p14:tracePt t="49708" x="2336800" y="4819650"/>
          <p14:tracePt t="49724" x="2908300" y="4667250"/>
          <p14:tracePt t="49741" x="3073400" y="4572000"/>
          <p14:tracePt t="49758" x="3149600" y="4508500"/>
          <p14:tracePt t="49775" x="3244850" y="4451350"/>
          <p14:tracePt t="49791" x="3333750" y="4381500"/>
          <p14:tracePt t="49808" x="3422650" y="4273550"/>
          <p14:tracePt t="49825" x="3441700" y="4241800"/>
          <p14:tracePt t="49842" x="3448050" y="4210050"/>
          <p14:tracePt t="49858" x="3448050" y="4203700"/>
          <p14:tracePt t="49900" x="3384550" y="4171950"/>
          <p14:tracePt t="49908" x="3346450" y="4159250"/>
          <p14:tracePt t="49909" x="3251200" y="4114800"/>
          <p14:tracePt t="49925" x="3098800" y="4076700"/>
          <p14:tracePt t="49942" x="2978150" y="4057650"/>
          <p14:tracePt t="49958" x="2876550" y="4051300"/>
          <p14:tracePt t="49975" x="2768600" y="4076700"/>
          <p14:tracePt t="49992" x="2641600" y="4152900"/>
          <p14:tracePt t="50009" x="2540000" y="4254500"/>
          <p14:tracePt t="50025" x="2444750" y="4375150"/>
          <p14:tracePt t="50042" x="2368550" y="4489450"/>
          <p14:tracePt t="50058" x="2330450" y="4584700"/>
          <p14:tracePt t="50075" x="2311400" y="4718050"/>
          <p14:tracePt t="50092" x="2305050" y="4927600"/>
          <p14:tracePt t="50109" x="2311400" y="4959350"/>
          <p14:tracePt t="50125" x="2330450" y="5022850"/>
          <p14:tracePt t="50142" x="2355850" y="5099050"/>
          <p14:tracePt t="50159" x="2393950" y="5168900"/>
          <p14:tracePt t="50176" x="2482850" y="5270500"/>
          <p14:tracePt t="50192" x="2654300" y="5416550"/>
          <p14:tracePt t="50209" x="2730500" y="5467350"/>
          <p14:tracePt t="50225" x="2819400" y="5505450"/>
          <p14:tracePt t="50242" x="2901950" y="5537200"/>
          <p14:tracePt t="50259" x="3124200" y="5518150"/>
          <p14:tracePt t="50276" x="3200400" y="5473700"/>
          <p14:tracePt t="50292" x="3549650" y="5118100"/>
          <p14:tracePt t="50309" x="3606800" y="5029200"/>
          <p14:tracePt t="50326" x="3651250" y="4895850"/>
          <p14:tracePt t="50342" x="3657600" y="4711700"/>
          <p14:tracePt t="50359" x="3663950" y="4533900"/>
          <p14:tracePt t="50376" x="3575050" y="4203700"/>
          <p14:tracePt t="50392" x="3543300" y="4076700"/>
          <p14:tracePt t="50409" x="3492500" y="3975100"/>
          <p14:tracePt t="50426" x="3454400" y="3905250"/>
          <p14:tracePt t="50443" x="3397250" y="3848100"/>
          <p14:tracePt t="50459" x="3282950" y="3752850"/>
          <p14:tracePt t="50477" x="3244850" y="3746500"/>
          <p14:tracePt t="50493" x="2914650" y="3663950"/>
          <p14:tracePt t="50510" x="2813050" y="3663950"/>
          <p14:tracePt t="50527" x="2717800" y="3702050"/>
          <p14:tracePt t="50543" x="2616200" y="3790950"/>
          <p14:tracePt t="50559" x="2514600" y="3924300"/>
          <p14:tracePt t="50576" x="2349500" y="4260850"/>
          <p14:tracePt t="50593" x="2254250" y="4470400"/>
          <p14:tracePt t="50610" x="2216150" y="4578350"/>
          <p14:tracePt t="50626" x="2165350" y="4737100"/>
          <p14:tracePt t="50643" x="2133600" y="4857750"/>
          <p14:tracePt t="50659" x="2070100" y="5137150"/>
          <p14:tracePt t="50676" x="2057400" y="5200650"/>
          <p14:tracePt t="50693" x="2051050" y="5473700"/>
          <p14:tracePt t="50710" x="2057400" y="5607050"/>
          <p14:tracePt t="50727" x="2089150" y="5702300"/>
          <p14:tracePt t="50744" x="2120900" y="5784850"/>
          <p14:tracePt t="50760" x="2152650" y="5829300"/>
          <p14:tracePt t="50776" x="2235200" y="5905500"/>
          <p14:tracePt t="50793" x="2330450" y="5949950"/>
          <p14:tracePt t="50810" x="2451100" y="5981700"/>
          <p14:tracePt t="50826" x="2540000" y="5988050"/>
          <p14:tracePt t="50843" x="2647950" y="5988050"/>
          <p14:tracePt t="50860" x="2800350" y="6000750"/>
          <p14:tracePt t="50877" x="2844800" y="6007100"/>
          <p14:tracePt t="50893" x="3041650" y="6013450"/>
          <p14:tracePt t="50910" x="3219450" y="5969000"/>
          <p14:tracePt t="50926" x="3359150" y="5880100"/>
          <p14:tracePt t="50943" x="3454400" y="5791200"/>
          <p14:tracePt t="50960" x="3549650" y="5549900"/>
          <p14:tracePt t="50977" x="3581400" y="5289550"/>
          <p14:tracePt t="50993" x="3562350" y="4965700"/>
          <p14:tracePt t="51010" x="3530600" y="4813300"/>
          <p14:tracePt t="51027" x="3479800" y="4629150"/>
          <p14:tracePt t="51044" x="3409950" y="4343400"/>
          <p14:tracePt t="51061" x="3346450" y="4210050"/>
          <p14:tracePt t="51077" x="3314700" y="4171950"/>
          <p14:tracePt t="51094" x="3206750" y="4089400"/>
          <p14:tracePt t="51110" x="3124200" y="4064000"/>
          <p14:tracePt t="51127" x="3022600" y="4032250"/>
          <p14:tracePt t="51144" x="2921000" y="4006850"/>
          <p14:tracePt t="51160" x="2762250" y="3956050"/>
          <p14:tracePt t="51177" x="2692400" y="3943350"/>
          <p14:tracePt t="51194" x="2647950" y="3937000"/>
          <p14:tracePt t="51210" x="2584450" y="3962400"/>
          <p14:tracePt t="51227" x="2495550" y="4064000"/>
          <p14:tracePt t="51244" x="2406650" y="4171950"/>
          <p14:tracePt t="51260" x="2343150" y="4298950"/>
          <p14:tracePt t="51277" x="2311400" y="4368800"/>
          <p14:tracePt t="51294" x="2266950" y="4800600"/>
          <p14:tracePt t="51311" x="2266950" y="4953000"/>
          <p14:tracePt t="51327" x="2286000" y="5111750"/>
          <p14:tracePt t="51344" x="2317750" y="5245100"/>
          <p14:tracePt t="51360" x="2374900" y="5359400"/>
          <p14:tracePt t="51377" x="2425700" y="5454650"/>
          <p14:tracePt t="51394" x="2514600" y="5530850"/>
          <p14:tracePt t="51394" x="2533650" y="5543550"/>
          <p14:tracePt t="51412" x="2578100" y="5562600"/>
          <p14:tracePt t="51428" x="2622550" y="5568950"/>
          <p14:tracePt t="51444" x="2686050" y="5575300"/>
          <p14:tracePt t="51461" x="2813050" y="5562600"/>
          <p14:tracePt t="51478" x="2895600" y="5543550"/>
          <p14:tracePt t="51494" x="3390900" y="5340350"/>
          <p14:tracePt t="51511" x="3498850" y="5264150"/>
          <p14:tracePt t="51527" x="3581400" y="5181600"/>
          <p14:tracePt t="51544" x="3657600" y="5073650"/>
          <p14:tracePt t="51561" x="3702050" y="4991100"/>
          <p14:tracePt t="51578" x="3695700" y="4540250"/>
          <p14:tracePt t="51594" x="3632200" y="4070350"/>
          <p14:tracePt t="51594" x="3587750" y="3917950"/>
          <p14:tracePt t="51612" x="3517900" y="3651250"/>
          <p14:tracePt t="51628" x="3454400" y="3492500"/>
          <p14:tracePt t="51645" x="3422650" y="3327400"/>
          <p14:tracePt t="51661" x="3384550" y="3181350"/>
          <p14:tracePt t="51678" x="3302000" y="2736850"/>
          <p14:tracePt t="51694" x="3263900" y="2590800"/>
          <p14:tracePt t="51711" x="3225800" y="2463800"/>
          <p14:tracePt t="51728" x="3200400" y="2381250"/>
          <p14:tracePt t="51745" x="3175000" y="2330450"/>
          <p14:tracePt t="51761" x="3143250" y="2266950"/>
          <p14:tracePt t="51778" x="3073400" y="2178050"/>
          <p14:tracePt t="51795" x="3028950" y="2165350"/>
          <p14:tracePt t="51795" x="3003550" y="2159000"/>
          <p14:tracePt t="51812" x="2978150" y="2139950"/>
          <p14:tracePt t="51828" x="2946400" y="2120900"/>
          <p14:tracePt t="51845" x="2882900" y="2114550"/>
          <p14:tracePt t="51861" x="2851150" y="2114550"/>
          <p14:tracePt t="51878" x="2825750" y="2114550"/>
          <p14:tracePt t="51895" x="2717800" y="2095500"/>
          <p14:tracePt t="51912" x="2559050" y="2051050"/>
          <p14:tracePt t="51928" x="2254250" y="1955800"/>
          <p14:tracePt t="51945" x="2120900" y="1930400"/>
          <p14:tracePt t="51962" x="2032000" y="1917700"/>
          <p14:tracePt t="51978" x="1987550" y="1911350"/>
          <p14:tracePt t="51995" x="1943100" y="1917700"/>
          <p14:tracePt t="52012" x="1905000" y="1936750"/>
          <p14:tracePt t="52028" x="1816100" y="1987550"/>
          <p14:tracePt t="52045" x="1746250" y="2038350"/>
          <p14:tracePt t="52062" x="1676400" y="2108200"/>
          <p14:tracePt t="52078" x="1612900" y="2184400"/>
          <p14:tracePt t="52095" x="1536700" y="2292350"/>
          <p14:tracePt t="52112" x="1454150" y="2393950"/>
          <p14:tracePt t="52128" x="1384300" y="2482850"/>
          <p14:tracePt t="52146" x="1308100" y="2590800"/>
          <p14:tracePt t="52162" x="1263650" y="2781300"/>
          <p14:tracePt t="52179" x="1257300" y="2908300"/>
          <p14:tracePt t="52195" x="1333500" y="3067050"/>
          <p14:tracePt t="52212" x="1416050" y="3124200"/>
          <p14:tracePt t="52229" x="1511300" y="3168650"/>
          <p14:tracePt t="52246" x="1619250" y="3194050"/>
          <p14:tracePt t="52262" x="1733550" y="3194050"/>
          <p14:tracePt t="52279" x="1866900" y="3149600"/>
          <p14:tracePt t="52295" x="2000250" y="3105150"/>
          <p14:tracePt t="52312" x="2146300" y="3067050"/>
          <p14:tracePt t="52328" x="2279650" y="3054350"/>
          <p14:tracePt t="52345" x="2609850" y="2978150"/>
          <p14:tracePt t="52362" x="2787650" y="2927350"/>
          <p14:tracePt t="52379" x="2908300" y="2876550"/>
          <p14:tracePt t="52396" x="2940050" y="2863850"/>
          <p14:tracePt t="52412" x="2940050" y="2857500"/>
          <p14:tracePt t="52429" x="2946400" y="2857500"/>
          <p14:tracePt t="52675" x="0" y="0"/>
        </p14:tracePtLst>
        <p14:tracePtLst>
          <p14:tracePt t="81422" x="1746250" y="4121150"/>
          <p14:tracePt t="81551" x="0" y="0"/>
        </p14:tracePtLst>
        <p14:tracePtLst>
          <p14:tracePt t="82407" x="1797050" y="3251200"/>
          <p14:tracePt t="82507" x="0" y="0"/>
        </p14:tracePtLst>
        <p14:tracePtLst>
          <p14:tracePt t="83279" x="2038350" y="2724150"/>
          <p14:tracePt t="83392" x="0" y="0"/>
        </p14:tracePtLst>
        <p14:tracePtLst>
          <p14:tracePt t="84138" x="2184400" y="3689350"/>
          <p14:tracePt t="84180" x="2190750" y="3689350"/>
          <p14:tracePt t="84188" x="2190750" y="3683000"/>
          <p14:tracePt t="84212" x="2190750" y="3676650"/>
          <p14:tracePt t="84251" x="0" y="0"/>
        </p14:tracePtLst>
        <p14:tracePtLst>
          <p14:tracePt t="84654" x="2336800" y="4425950"/>
          <p14:tracePt t="84763" x="0" y="0"/>
        </p14:tracePtLst>
        <p14:tracePtLst>
          <p14:tracePt t="85154" x="2438400" y="4178300"/>
          <p14:tracePt t="85228" x="2438400" y="4171950"/>
          <p14:tracePt t="85242" x="2444750" y="4171950"/>
          <p14:tracePt t="85253" x="2451100" y="4184650"/>
          <p14:tracePt t="85253" x="0" y="0"/>
        </p14:tracePtLst>
        <p14:tracePtLst>
          <p14:tracePt t="85565" x="2565400" y="4629150"/>
          <p14:tracePt t="85580" x="2578100" y="4629150"/>
          <p14:tracePt t="85628" x="2584450" y="4629150"/>
          <p14:tracePt t="85636" x="2597150" y="4629150"/>
          <p14:tracePt t="85660" x="2609850" y="4629150"/>
          <p14:tracePt t="85668" x="2616200" y="4635500"/>
          <p14:tracePt t="85668" x="0" y="0"/>
        </p14:tracePtLst>
        <p14:tracePtLst>
          <p14:tracePt t="85936" x="2686050" y="5080000"/>
          <p14:tracePt t="86013" x="2686050" y="5092700"/>
          <p14:tracePt t="86028" x="2686050" y="5105400"/>
          <p14:tracePt t="86036" x="2705100" y="5149850"/>
          <p14:tracePt t="86036" x="0" y="0"/>
        </p14:tracePtLst>
        <p14:tracePtLst>
          <p14:tracePt t="86349" x="3041650" y="5429250"/>
          <p14:tracePt t="86356" x="3048000" y="5441950"/>
          <p14:tracePt t="86364" x="3054350" y="5448300"/>
          <p14:tracePt t="86380" x="3067050" y="5461000"/>
          <p14:tracePt t="86452" x="3067050" y="5467350"/>
          <p14:tracePt t="86460" x="3067050" y="5486400"/>
          <p14:tracePt t="86460" x="0" y="0"/>
        </p14:tracePtLst>
        <p14:tracePtLst>
          <p14:tracePt t="86798" x="3441700" y="5403850"/>
          <p14:tracePt t="86814" x="3448050" y="5403850"/>
          <p14:tracePt t="86828" x="3454400" y="5397500"/>
          <p14:tracePt t="86860" x="3460750" y="5391150"/>
          <p14:tracePt t="86867" x="0" y="0"/>
        </p14:tracePtLst>
        <p14:tracePtLst>
          <p14:tracePt t="129565" x="2241550" y="2749550"/>
          <p14:tracePt t="129603" x="2241550" y="2736850"/>
          <p14:tracePt t="129739" x="2254250" y="2736850"/>
          <p14:tracePt t="129931" x="2254250" y="2749550"/>
          <p14:tracePt t="129955" x="2266950" y="2749550"/>
          <p14:tracePt t="129995" x="2273300" y="2749550"/>
          <p14:tracePt t="130011" x="2279650" y="2749550"/>
          <p14:tracePt t="130035" x="2292350" y="2749550"/>
          <p14:tracePt t="130044" x="2298700" y="2755900"/>
          <p14:tracePt t="130067" x="2305050" y="2762250"/>
          <p14:tracePt t="130076" x="2317750" y="2768600"/>
          <p14:tracePt t="130077" x="2324100" y="2768600"/>
          <p14:tracePt t="130139" x="2330450" y="2768600"/>
          <p14:tracePt t="130627" x="2336800" y="2774950"/>
          <p14:tracePt t="130707" x="2343150" y="2774950"/>
          <p14:tracePt t="130753" x="0" y="0"/>
        </p14:tracePtLst>
        <p14:tracePtLst>
          <p14:tracePt t="135605" x="6419850" y="4375150"/>
          <p14:tracePt t="135793" x="0" y="0"/>
        </p14:tracePtLst>
        <p14:tracePtLst>
          <p14:tracePt t="136355" x="6350000" y="3562350"/>
          <p14:tracePt t="136396" x="6356350" y="3562350"/>
          <p14:tracePt t="136406" x="6362700" y="3556000"/>
          <p14:tracePt t="136436" x="6375400" y="3556000"/>
          <p14:tracePt t="136455" x="0" y="0"/>
        </p14:tracePtLst>
        <p14:tracePtLst>
          <p14:tracePt t="136956" x="7448550" y="3765550"/>
          <p14:tracePt t="137042" x="0" y="0"/>
        </p14:tracePtLst>
        <p14:tracePtLst>
          <p14:tracePt t="137527" x="7531100" y="4591050"/>
          <p14:tracePt t="137627" x="0" y="0"/>
        </p14:tracePtLst>
        <p14:tracePtLst>
          <p14:tracePt t="140612" x="2571750" y="2787650"/>
          <p14:tracePt t="140621" x="2273300" y="2762250"/>
          <p14:tracePt t="140622" x="2108200" y="2749550"/>
          <p14:tracePt t="140630" x="1924050" y="2730500"/>
          <p14:tracePt t="140646" x="1758950" y="2743200"/>
          <p14:tracePt t="140663" x="1638300" y="2755900"/>
          <p14:tracePt t="140679" x="1555750" y="2781300"/>
          <p14:tracePt t="140696" x="1454150" y="2819400"/>
          <p14:tracePt t="140713" x="1231900" y="2914650"/>
          <p14:tracePt t="140729" x="1111250" y="3009900"/>
          <p14:tracePt t="140748" x="1041400" y="3086100"/>
          <p14:tracePt t="140764" x="1022350" y="3149600"/>
          <p14:tracePt t="140780" x="990600" y="3289300"/>
          <p14:tracePt t="140797" x="984250" y="3378200"/>
          <p14:tracePt t="140820" x="965200" y="3556000"/>
          <p14:tracePt t="140836" x="958850" y="3670300"/>
          <p14:tracePt t="140852" x="965200" y="3829050"/>
          <p14:tracePt t="140868" x="996950" y="4006850"/>
          <p14:tracePt t="140880" x="1066800" y="4178300"/>
          <p14:tracePt t="140896" x="1162050" y="4413250"/>
          <p14:tracePt t="140913" x="1536700" y="4965700"/>
          <p14:tracePt t="140930" x="1797050" y="5340350"/>
          <p14:tracePt t="140946" x="1981200" y="5518150"/>
          <p14:tracePt t="140963" x="2127250" y="5619750"/>
          <p14:tracePt t="140980" x="2501900" y="5797550"/>
          <p14:tracePt t="140996" x="2857500" y="5905500"/>
          <p14:tracePt t="141013" x="3651250" y="5988050"/>
          <p14:tracePt t="141030" x="3860800" y="5949950"/>
          <p14:tracePt t="141047" x="4006850" y="5835650"/>
          <p14:tracePt t="141063" x="4076700" y="5683250"/>
          <p14:tracePt t="141080" x="4083050" y="5492750"/>
          <p14:tracePt t="141097" x="4064000" y="5257800"/>
          <p14:tracePt t="141114" x="4019550" y="5137150"/>
          <p14:tracePt t="141130" x="3987800" y="5054600"/>
          <p14:tracePt t="141147" x="3930650" y="4991100"/>
          <p14:tracePt t="141163" x="3873500" y="4927600"/>
          <p14:tracePt t="141180" x="3816350" y="4883150"/>
          <p14:tracePt t="141197" x="3778250" y="4864100"/>
          <p14:tracePt t="141213" x="3759200" y="4851400"/>
          <p14:tracePt t="141230" x="3733800" y="4845050"/>
          <p14:tracePt t="141247" x="3721100" y="4832350"/>
          <p14:tracePt t="141263" x="3708400" y="4832350"/>
          <p14:tracePt t="141367" x="0" y="0"/>
        </p14:tracePtLst>
        <p14:tracePtLst>
          <p14:tracePt t="141852" x="7715250" y="4025900"/>
          <p14:tracePt t="141876" x="7708900" y="4019550"/>
          <p14:tracePt t="141884" x="7708900" y="4013200"/>
          <p14:tracePt t="141892" x="7702550" y="4006850"/>
          <p14:tracePt t="141900" x="7683500" y="3987800"/>
          <p14:tracePt t="141916" x="7683500" y="3975100"/>
          <p14:tracePt t="141932" x="7600950" y="3898900"/>
          <p14:tracePt t="141956" x="7556500" y="3879850"/>
          <p14:tracePt t="141965" x="7467600" y="3835400"/>
          <p14:tracePt t="141981" x="7340600" y="3797300"/>
          <p14:tracePt t="142004" x="7194550" y="3765550"/>
          <p14:tracePt t="142020" x="6997700" y="3714750"/>
          <p14:tracePt t="142036" x="6629400" y="3644900"/>
          <p14:tracePt t="142052" x="6464300" y="3625850"/>
          <p14:tracePt t="142068" x="6305550" y="3619500"/>
          <p14:tracePt t="142084" x="6146800" y="3600450"/>
          <p14:tracePt t="142100" x="5988050" y="3594100"/>
          <p14:tracePt t="142116" x="5899150" y="3587750"/>
          <p14:tracePt t="142132" x="5378450" y="3644900"/>
          <p14:tracePt t="142165" x="5232400" y="3670300"/>
          <p14:tracePt t="142165" x="5086350" y="3708400"/>
          <p14:tracePt t="142182" x="5010150" y="3746500"/>
          <p14:tracePt t="142198" x="4902200" y="3797300"/>
          <p14:tracePt t="142215" x="4794250" y="3879850"/>
          <p14:tracePt t="142232" x="4756150" y="3917950"/>
          <p14:tracePt t="142249" x="4724400" y="3981450"/>
          <p14:tracePt t="142265" x="4699000" y="4044950"/>
          <p14:tracePt t="142282" x="4673600" y="4127500"/>
          <p14:tracePt t="142298" x="4660900" y="4216400"/>
          <p14:tracePt t="142315" x="4749800" y="4508500"/>
          <p14:tracePt t="142332" x="4781550" y="4584700"/>
          <p14:tracePt t="142349" x="4838700" y="4673600"/>
          <p14:tracePt t="142365" x="4921250" y="4768850"/>
          <p14:tracePt t="142382" x="5041900" y="4883150"/>
          <p14:tracePt t="142399" x="5194300" y="4959350"/>
          <p14:tracePt t="142416" x="5353050" y="5041900"/>
          <p14:tracePt t="142432" x="5721350" y="5124450"/>
          <p14:tracePt t="142449" x="5956300" y="5137150"/>
          <p14:tracePt t="142466" x="6184900" y="5137150"/>
          <p14:tracePt t="142482" x="6515100" y="5111750"/>
          <p14:tracePt t="142499" x="6731000" y="5080000"/>
          <p14:tracePt t="142499" x="6832600" y="5041900"/>
          <p14:tracePt t="142516" x="7054850" y="4991100"/>
          <p14:tracePt t="142532" x="7416800" y="4908550"/>
          <p14:tracePt t="142549" x="7581900" y="4876800"/>
          <p14:tracePt t="142566" x="7696200" y="4838700"/>
          <p14:tracePt t="142582" x="7867650" y="4794250"/>
          <p14:tracePt t="142599" x="8064500" y="4730750"/>
          <p14:tracePt t="142616" x="8242300" y="4660900"/>
          <p14:tracePt t="142632" x="8489950" y="4533900"/>
          <p14:tracePt t="142649" x="8578850" y="4476750"/>
          <p14:tracePt t="142666" x="8636000" y="4413250"/>
          <p14:tracePt t="142682" x="8680450" y="4343400"/>
          <p14:tracePt t="142699" x="8712200" y="4184650"/>
          <p14:tracePt t="142716" x="8724900" y="3987800"/>
          <p14:tracePt t="142733" x="8731250" y="3879850"/>
          <p14:tracePt t="142749" x="8731250" y="3778250"/>
          <p14:tracePt t="142767" x="8680450" y="3663950"/>
          <p14:tracePt t="142783" x="8616950" y="3556000"/>
          <p14:tracePt t="142799" x="8534400" y="3454400"/>
          <p14:tracePt t="142816" x="8375650" y="3321050"/>
          <p14:tracePt t="142833" x="8235950" y="3263900"/>
          <p14:tracePt t="142850" x="8102600" y="3219450"/>
          <p14:tracePt t="142866" x="7931150" y="3181350"/>
          <p14:tracePt t="142883" x="7778750" y="3168650"/>
          <p14:tracePt t="142900" x="7531100" y="3155950"/>
          <p14:tracePt t="142917" x="7219950" y="3175000"/>
          <p14:tracePt t="142933" x="7042150" y="3194050"/>
          <p14:tracePt t="142950" x="6889750" y="3232150"/>
          <p14:tracePt t="142966" x="6762750" y="3270250"/>
          <p14:tracePt t="142983" x="6654800" y="3327400"/>
          <p14:tracePt t="143000" x="6534150" y="3403600"/>
          <p14:tracePt t="143017" x="6388100" y="3511550"/>
          <p14:tracePt t="143033" x="6248400" y="3606800"/>
          <p14:tracePt t="143050" x="6178550" y="3670300"/>
          <p14:tracePt t="143066" x="6134100" y="3746500"/>
          <p14:tracePt t="143083" x="6096000" y="3873500"/>
          <p14:tracePt t="143100" x="6083300" y="3975100"/>
          <p14:tracePt t="143117" x="6083300" y="4121150"/>
          <p14:tracePt t="143133" x="6127750" y="4337050"/>
          <p14:tracePt t="143150" x="6153150" y="4432300"/>
          <p14:tracePt t="143166" x="6172200" y="4502150"/>
          <p14:tracePt t="143183" x="6203950" y="4565650"/>
          <p14:tracePt t="143200" x="6235700" y="4622800"/>
          <p14:tracePt t="143217" x="6305550" y="4673600"/>
          <p14:tracePt t="143233" x="6470650" y="4781550"/>
          <p14:tracePt t="143250" x="6565900" y="4826000"/>
          <p14:tracePt t="143267" x="6692900" y="4864100"/>
          <p14:tracePt t="143267" x="6718300" y="4876800"/>
          <p14:tracePt t="143284" x="6940550" y="4921250"/>
          <p14:tracePt t="143300" x="7169150" y="4946650"/>
          <p14:tracePt t="143317" x="7550150" y="4978400"/>
          <p14:tracePt t="143333" x="8197850" y="4933950"/>
          <p14:tracePt t="143350" x="8458200" y="4876800"/>
          <p14:tracePt t="143367" x="8661400" y="4813300"/>
          <p14:tracePt t="143384" x="8813800" y="4724400"/>
          <p14:tracePt t="143400" x="8902700" y="4635500"/>
          <p14:tracePt t="143418" x="8947150" y="4546600"/>
          <p14:tracePt t="143434" x="9004300" y="4387850"/>
          <p14:tracePt t="143451" x="9017000" y="4254500"/>
          <p14:tracePt t="143467" x="9017000" y="4089400"/>
          <p14:tracePt t="143484" x="8985250" y="3987800"/>
          <p14:tracePt t="143501" x="8909050" y="3854450"/>
          <p14:tracePt t="143517" x="8597900" y="3549650"/>
          <p14:tracePt t="143534" x="8432800" y="3429000"/>
          <p14:tracePt t="143551" x="8115300" y="3282950"/>
          <p14:tracePt t="143568" x="7753350" y="3162300"/>
          <p14:tracePt t="143584" x="7423150" y="3067050"/>
          <p14:tracePt t="143601" x="7213600" y="3003550"/>
          <p14:tracePt t="143617" x="6870700" y="2959100"/>
          <p14:tracePt t="143634" x="6699250" y="2952750"/>
          <p14:tracePt t="143650" x="6515100" y="2946400"/>
          <p14:tracePt t="143667" x="6280150" y="2984500"/>
          <p14:tracePt t="143684" x="6115050" y="3035300"/>
          <p14:tracePt t="143701" x="5873750" y="3111500"/>
          <p14:tracePt t="143718" x="5232400" y="3327400"/>
          <p14:tracePt t="143734" x="5016500" y="3409950"/>
          <p14:tracePt t="143751" x="4889500" y="3492500"/>
          <p14:tracePt t="143768" x="4838700" y="3581400"/>
          <p14:tracePt t="143784" x="4787900" y="3663950"/>
          <p14:tracePt t="143801" x="4775200" y="3765550"/>
          <p14:tracePt t="143818" x="4775200" y="3930650"/>
          <p14:tracePt t="143834" x="4794250" y="4019550"/>
          <p14:tracePt t="143851" x="4908550" y="4197350"/>
          <p14:tracePt t="143868" x="5073650" y="4356100"/>
          <p14:tracePt t="143884" x="5334000" y="4527550"/>
          <p14:tracePt t="143901" x="5530850" y="4641850"/>
          <p14:tracePt t="143918" x="6502400" y="5143500"/>
          <p14:tracePt t="143934" x="6718300" y="5238750"/>
          <p14:tracePt t="143951" x="6991350" y="5321300"/>
          <p14:tracePt t="143968" x="7302500" y="5410200"/>
          <p14:tracePt t="143985" x="7486650" y="5429250"/>
          <p14:tracePt t="144002" x="7664450" y="5435600"/>
          <p14:tracePt t="144019" x="7797800" y="5397500"/>
          <p14:tracePt t="144035" x="7874000" y="5340350"/>
          <p14:tracePt t="144035" x="7899400" y="5302250"/>
          <p14:tracePt t="144052" x="7937500" y="5213350"/>
          <p14:tracePt t="144068" x="7969250" y="5162550"/>
          <p14:tracePt t="144085" x="8007350" y="5054600"/>
          <p14:tracePt t="144102" x="8020050" y="5029200"/>
          <p14:tracePt t="144118" x="8070850" y="4914900"/>
          <p14:tracePt t="144136" x="8089900" y="4857750"/>
          <p14:tracePt t="144152" x="8096250" y="4819650"/>
          <p14:tracePt t="144169" x="8096250" y="4711700"/>
          <p14:tracePt t="144186" x="8102600" y="4692650"/>
          <p14:tracePt t="144202" x="8102600" y="4673600"/>
          <p14:tracePt t="144219" x="8102600" y="4660900"/>
          <p14:tracePt t="144314" x="0" y="0"/>
        </p14:tracePtLst>
        <p14:tracePtLst>
          <p14:tracePt t="150689" x="7067550" y="3429000"/>
          <p14:tracePt t="150780" x="7080250" y="3448050"/>
          <p14:tracePt t="150788" x="7092950" y="3460750"/>
          <p14:tracePt t="150796" x="7137400" y="3486150"/>
          <p14:tracePt t="150812" x="7150100" y="3492500"/>
          <p14:tracePt t="150820" x="7175500" y="3505200"/>
          <p14:tracePt t="150836" x="7239000" y="3524250"/>
          <p14:tracePt t="150852" x="7289800" y="3530600"/>
          <p14:tracePt t="150868" x="7346950" y="3536950"/>
          <p14:tracePt t="150884" x="7423150" y="3536950"/>
          <p14:tracePt t="150900" x="7556500" y="3511550"/>
          <p14:tracePt t="150916" x="7702550" y="3486150"/>
          <p14:tracePt t="150932" x="7848600" y="3454400"/>
          <p14:tracePt t="150948" x="7975600" y="3409950"/>
          <p14:tracePt t="150981" x="8096250" y="3378200"/>
          <p14:tracePt t="150988" x="8159750" y="3359150"/>
          <p14:tracePt t="150997" x="8255000" y="3333750"/>
          <p14:tracePt t="151030" x="8394700" y="3289300"/>
          <p14:tracePt t="151032" x="8445500" y="3263900"/>
          <p14:tracePt t="151052" x="8489950" y="3251200"/>
          <p14:tracePt t="151068" x="8521700" y="3232150"/>
          <p14:tracePt t="151084" x="8553450" y="3219450"/>
          <p14:tracePt t="151098" x="8648700" y="3181350"/>
          <p14:tracePt t="151116" x="8686800" y="3175000"/>
          <p14:tracePt t="151132" x="8718550" y="3168650"/>
          <p14:tracePt t="151148" x="8724900" y="3155950"/>
          <p14:tracePt t="151164" x="8737600" y="3149600"/>
          <p14:tracePt t="151181" x="8737600" y="3143250"/>
          <p14:tracePt t="151228" x="8724900" y="3136900"/>
          <p14:tracePt t="151244" x="8699500" y="3130550"/>
          <p14:tracePt t="151252" x="8661400" y="3117850"/>
          <p14:tracePt t="151252" x="8648700" y="3111500"/>
          <p14:tracePt t="151268" x="8604250" y="3105150"/>
          <p14:tracePt t="151276" x="8528050" y="3086100"/>
          <p14:tracePt t="151284" x="8382000" y="3060700"/>
          <p14:tracePt t="151298" x="8197850" y="3016250"/>
          <p14:tracePt t="151314" x="7905750" y="2952750"/>
          <p14:tracePt t="151331" x="7753350" y="2921000"/>
          <p14:tracePt t="151348" x="7658100" y="2901950"/>
          <p14:tracePt t="151365" x="7556500" y="2895600"/>
          <p14:tracePt t="151381" x="7505700" y="2889250"/>
          <p14:tracePt t="151398" x="7448550" y="2889250"/>
          <p14:tracePt t="151414" x="7353300" y="2901950"/>
          <p14:tracePt t="151431" x="7283450" y="2933700"/>
          <p14:tracePt t="151448" x="7200900" y="2952750"/>
          <p14:tracePt t="151465" x="7156450" y="2971800"/>
          <p14:tracePt t="151481" x="7092950" y="3003550"/>
          <p14:tracePt t="151498" x="7042150" y="3016250"/>
          <p14:tracePt t="151515" x="6959600" y="3054350"/>
          <p14:tracePt t="151532" x="6908800" y="3079750"/>
          <p14:tracePt t="151548" x="6896100" y="3092450"/>
          <p14:tracePt t="151565" x="6851650" y="3136900"/>
          <p14:tracePt t="151581" x="6826250" y="3175000"/>
          <p14:tracePt t="151598" x="6819900" y="3200400"/>
          <p14:tracePt t="151615" x="6819900" y="3213100"/>
          <p14:tracePt t="151632" x="6819900" y="3238500"/>
          <p14:tracePt t="151648" x="6819900" y="3263900"/>
          <p14:tracePt t="151665" x="6826250" y="3289300"/>
          <p14:tracePt t="151682" x="6845300" y="3314700"/>
          <p14:tracePt t="151698" x="6864350" y="3340100"/>
          <p14:tracePt t="151715" x="6902450" y="3365500"/>
          <p14:tracePt t="151732" x="6946900" y="3409950"/>
          <p14:tracePt t="151749" x="7010400" y="3441700"/>
          <p14:tracePt t="151765" x="7054850" y="3479800"/>
          <p14:tracePt t="151782" x="7105650" y="3505200"/>
          <p14:tracePt t="151798" x="7188200" y="3524250"/>
          <p14:tracePt t="151815" x="7289800" y="3543300"/>
          <p14:tracePt t="151832" x="7366000" y="3562350"/>
          <p14:tracePt t="151848" x="7569200" y="3587750"/>
          <p14:tracePt t="151865" x="7696200" y="3606800"/>
          <p14:tracePt t="151882" x="7854950" y="3613150"/>
          <p14:tracePt t="151899" x="8032750" y="3625850"/>
          <p14:tracePt t="151915" x="8223250" y="3625850"/>
          <p14:tracePt t="151915" x="8267700" y="3619500"/>
          <p14:tracePt t="151932" x="8528050" y="3587750"/>
          <p14:tracePt t="151949" x="8705850" y="3543300"/>
          <p14:tracePt t="151965" x="8807450" y="3517900"/>
          <p14:tracePt t="151982" x="8890000" y="3498850"/>
          <p14:tracePt t="151999" x="8972550" y="3473450"/>
          <p14:tracePt t="152015" x="9067800" y="3429000"/>
          <p14:tracePt t="152032" x="9086850" y="3409950"/>
          <p14:tracePt t="152049" x="9093200" y="3390900"/>
          <p14:tracePt t="152066" x="9099550" y="3371850"/>
          <p14:tracePt t="152082" x="9099550" y="3346450"/>
          <p14:tracePt t="152099" x="9080500" y="3314700"/>
          <p14:tracePt t="152116" x="8997950" y="3257550"/>
          <p14:tracePt t="152133" x="8915400" y="3219450"/>
          <p14:tracePt t="152149" x="8750300" y="3155950"/>
          <p14:tracePt t="152166" x="8636000" y="3105150"/>
          <p14:tracePt t="152182" x="8470900" y="3073400"/>
          <p14:tracePt t="152199" x="7988300" y="2965450"/>
          <p14:tracePt t="152216" x="7791450" y="2927350"/>
          <p14:tracePt t="152233" x="7639050" y="2908300"/>
          <p14:tracePt t="152249" x="7562850" y="2901950"/>
          <p14:tracePt t="152266" x="7480300" y="2908300"/>
          <p14:tracePt t="152282" x="7454900" y="2914650"/>
          <p14:tracePt t="152282" x="7416800" y="2940050"/>
          <p14:tracePt t="152300" x="7340600" y="2984500"/>
          <p14:tracePt t="152316" x="7213600" y="3060700"/>
          <p14:tracePt t="152333" x="7137400" y="3105150"/>
          <p14:tracePt t="152349" x="7067550" y="3175000"/>
          <p14:tracePt t="152366" x="7023100" y="3219450"/>
          <p14:tracePt t="152383" x="6997700" y="3244850"/>
          <p14:tracePt t="152420" x="6997700" y="3251200"/>
          <p14:tracePt t="152606" x="0" y="0"/>
        </p14:tracePtLst>
        <p14:tracePtLst>
          <p14:tracePt t="157804" x="6673850" y="5207000"/>
          <p14:tracePt t="157844" x="6680200" y="5207000"/>
          <p14:tracePt t="157852" x="6680200" y="5219700"/>
          <p14:tracePt t="157868" x="6692900" y="5219700"/>
          <p14:tracePt t="157876" x="6711950" y="5232400"/>
          <p14:tracePt t="157901" x="6711950" y="5238750"/>
          <p14:tracePt t="157908" x="6743700" y="5245100"/>
          <p14:tracePt t="157924" x="6781800" y="5264150"/>
          <p14:tracePt t="157927" x="6845300" y="5276850"/>
          <p14:tracePt t="157948" x="6915150" y="5314950"/>
          <p14:tracePt t="157964" x="6946900" y="5327650"/>
          <p14:tracePt t="157988" x="6978650" y="5359400"/>
          <p14:tracePt t="157996" x="7010400" y="5365750"/>
          <p14:tracePt t="158012" x="7042150" y="5378450"/>
          <p14:tracePt t="158028" x="7143750" y="5384800"/>
          <p14:tracePt t="158044" x="7194550" y="5384800"/>
          <p14:tracePt t="158060" x="7239000" y="5384800"/>
          <p14:tracePt t="158076" x="7321550" y="5372100"/>
          <p14:tracePt t="158100" x="7518400" y="5283200"/>
          <p14:tracePt t="158109" x="7594600" y="5219700"/>
          <p14:tracePt t="158126" x="7620000" y="5200650"/>
          <p14:tracePt t="158143" x="7626350" y="5181600"/>
          <p14:tracePt t="158159" x="7639050" y="5168900"/>
          <p14:tracePt t="158175" x="7645400" y="5168900"/>
          <p14:tracePt t="158192" x="7651750" y="5149850"/>
          <p14:tracePt t="158209" x="7651750" y="5130800"/>
          <p14:tracePt t="158226" x="7651750" y="5105400"/>
          <p14:tracePt t="158242" x="7620000" y="5067300"/>
          <p14:tracePt t="158259" x="7581900" y="5035550"/>
          <p14:tracePt t="158276" x="7518400" y="5003800"/>
          <p14:tracePt t="158292" x="7493000" y="4991100"/>
          <p14:tracePt t="158309" x="7423150" y="4978400"/>
          <p14:tracePt t="158326" x="7366000" y="4978400"/>
          <p14:tracePt t="158343" x="7327900" y="4978400"/>
          <p14:tracePt t="158359" x="7270750" y="4984750"/>
          <p14:tracePt t="158376" x="7194550" y="5010150"/>
          <p14:tracePt t="158392" x="7118350" y="5041900"/>
          <p14:tracePt t="158409" x="7029450" y="5086350"/>
          <p14:tracePt t="158426" x="6972300" y="5105400"/>
          <p14:tracePt t="158443" x="6921500" y="5118100"/>
          <p14:tracePt t="158459" x="6838950" y="5137150"/>
          <p14:tracePt t="158476" x="6788150" y="5149850"/>
          <p14:tracePt t="158493" x="6762750" y="5149850"/>
          <p14:tracePt t="158510" x="6750050" y="5162550"/>
          <p14:tracePt t="158526" x="6724650" y="5194300"/>
          <p14:tracePt t="158543" x="6699250" y="5219700"/>
          <p14:tracePt t="158559" x="6667500" y="5245100"/>
          <p14:tracePt t="158577" x="6654800" y="5276850"/>
          <p14:tracePt t="158594" x="6648450" y="5321300"/>
          <p14:tracePt t="158611" x="6648450" y="5353050"/>
          <p14:tracePt t="158627" x="6654800" y="5384800"/>
          <p14:tracePt t="158627" x="6667500" y="5397500"/>
          <p14:tracePt t="158644" x="6692900" y="5429250"/>
          <p14:tracePt t="158660" x="6743700" y="5467350"/>
          <p14:tracePt t="158677" x="6819900" y="5511800"/>
          <p14:tracePt t="158693" x="6927850" y="5568950"/>
          <p14:tracePt t="158710" x="7016750" y="5594350"/>
          <p14:tracePt t="158726" x="7118350" y="5594350"/>
          <p14:tracePt t="158743" x="7245350" y="5588000"/>
          <p14:tracePt t="158760" x="7435850" y="5562600"/>
          <p14:tracePt t="158777" x="7785100" y="5524500"/>
          <p14:tracePt t="158793" x="7905750" y="5505450"/>
          <p14:tracePt t="158810" x="7975600" y="5486400"/>
          <p14:tracePt t="158826" x="8077200" y="5422900"/>
          <p14:tracePt t="158843" x="8121650" y="5334000"/>
          <p14:tracePt t="158860" x="8134350" y="5245100"/>
          <p14:tracePt t="158877" x="8121650" y="5200650"/>
          <p14:tracePt t="158893" x="8115300" y="5168900"/>
          <p14:tracePt t="158910" x="8089900" y="5137150"/>
          <p14:tracePt t="158927" x="8058150" y="5092700"/>
          <p14:tracePt t="158944" x="7994650" y="5035550"/>
          <p14:tracePt t="158960" x="7905750" y="4978400"/>
          <p14:tracePt t="158977" x="7759700" y="4927600"/>
          <p14:tracePt t="158993" x="7645400" y="4883150"/>
          <p14:tracePt t="159010" x="7531100" y="4870450"/>
          <p14:tracePt t="159027" x="7366000" y="4864100"/>
          <p14:tracePt t="159044" x="7188200" y="4889500"/>
          <p14:tracePt t="159060" x="7092950" y="4927600"/>
          <p14:tracePt t="159077" x="7004050" y="5003800"/>
          <p14:tracePt t="159094" x="6940550" y="5060950"/>
          <p14:tracePt t="159111" x="6877050" y="5118100"/>
          <p14:tracePt t="159127" x="6832600" y="5194300"/>
          <p14:tracePt t="159144" x="6775450" y="5283200"/>
          <p14:tracePt t="159160" x="6762750" y="5321300"/>
          <p14:tracePt t="159177" x="6756400" y="5353050"/>
          <p14:tracePt t="159194" x="6737350" y="5384800"/>
          <p14:tracePt t="159211" x="6731000" y="5410200"/>
          <p14:tracePt t="159227" x="6718300" y="5429250"/>
          <p14:tracePt t="159324" x="6718300" y="5422900"/>
          <p14:tracePt t="159336" x="6718300" y="5410200"/>
          <p14:tracePt t="159340" x="6718300" y="5403850"/>
          <p14:tracePt t="159344" x="6711950" y="5378450"/>
          <p14:tracePt t="159361" x="6699250" y="5353050"/>
          <p14:tracePt t="159378" x="6654800" y="5276850"/>
          <p14:tracePt t="159394" x="6623050" y="5245100"/>
          <p14:tracePt t="159411" x="6584950" y="5219700"/>
          <p14:tracePt t="159427" x="6559550" y="5219700"/>
          <p14:tracePt t="159445" x="6546850" y="5219700"/>
          <p14:tracePt t="159492" x="6527800" y="5194300"/>
          <p14:tracePt t="159500" x="6515100" y="5181600"/>
          <p14:tracePt t="159511" x="6496050" y="5162550"/>
          <p14:tracePt t="159511" x="6470650" y="5137150"/>
          <p14:tracePt t="159528" x="6438900" y="5099050"/>
          <p14:tracePt t="159545" x="6419850" y="5067300"/>
          <p14:tracePt t="159561" x="6407150" y="5054600"/>
          <p14:tracePt t="159578" x="6369050" y="5016500"/>
          <p14:tracePt t="159594" x="6337300" y="4997450"/>
          <p14:tracePt t="159611" x="6337300" y="4991100"/>
          <p14:tracePt t="159764" x="6337300" y="5016500"/>
          <p14:tracePt t="159780" x="6356350" y="5086350"/>
          <p14:tracePt t="159788" x="6369050" y="5111750"/>
          <p14:tracePt t="159796" x="6375400" y="5137150"/>
          <p14:tracePt t="159812" x="6388100" y="5162550"/>
          <p14:tracePt t="159812" x="6394450" y="5187950"/>
          <p14:tracePt t="159828" x="6400800" y="5213350"/>
          <p14:tracePt t="159846" x="6407150" y="5232400"/>
          <p14:tracePt t="159862" x="6419850" y="5245100"/>
          <p14:tracePt t="159879" x="6426200" y="5245100"/>
          <p14:tracePt t="159895" x="6451600" y="5238750"/>
          <p14:tracePt t="159913" x="6464300" y="5219700"/>
          <p14:tracePt t="159929" x="6496050" y="5181600"/>
          <p14:tracePt t="159947" x="6521450" y="5143500"/>
          <p14:tracePt t="159962" x="6527800" y="5130800"/>
          <p14:tracePt t="159979" x="6546850" y="5067300"/>
          <p14:tracePt t="159995" x="6559550" y="4965700"/>
          <p14:tracePt t="160012" x="6565900" y="4953000"/>
          <p14:tracePt t="160028" x="6572250" y="4914900"/>
          <p14:tracePt t="160045" x="6578600" y="4883150"/>
          <p14:tracePt t="160062" x="6584950" y="4857750"/>
          <p14:tracePt t="160079" x="6584950" y="4845050"/>
          <p14:tracePt t="160116" x="6591300" y="4845050"/>
          <p14:tracePt t="160156" x="6591300" y="4851400"/>
          <p14:tracePt t="160164" x="6597650" y="4876800"/>
          <p14:tracePt t="160180" x="6597650" y="4889500"/>
          <p14:tracePt t="160180" x="6597650" y="4927600"/>
          <p14:tracePt t="160197" x="6578600" y="5022850"/>
          <p14:tracePt t="160213" x="6559550" y="5067300"/>
          <p14:tracePt t="160229" x="6540500" y="5086350"/>
          <p14:tracePt t="160246" x="6521450" y="5099050"/>
          <p14:tracePt t="160262" x="6521450" y="5111750"/>
          <p14:tracePt t="160372" x="6515100" y="5105400"/>
          <p14:tracePt t="160380" x="6515100" y="5080000"/>
          <p14:tracePt t="160388" x="6508750" y="5060950"/>
          <p14:tracePt t="160389" x="6502400" y="5041900"/>
          <p14:tracePt t="160404" x="6496050" y="5016500"/>
          <p14:tracePt t="160412" x="6489700" y="5003800"/>
          <p14:tracePt t="160429" x="6483350" y="4991100"/>
          <p14:tracePt t="160446" x="6483350" y="4984750"/>
          <p14:tracePt t="160463" x="6477000" y="4965700"/>
          <p14:tracePt t="160479" x="6470650" y="4959350"/>
          <p14:tracePt t="160580" x="6464300" y="4959350"/>
          <p14:tracePt t="160588" x="6457950" y="4972050"/>
          <p14:tracePt t="160589" x="6451600" y="4991100"/>
          <p14:tracePt t="160596" x="6445250" y="5010150"/>
          <p14:tracePt t="160613" x="6438900" y="5060950"/>
          <p14:tracePt t="160629" x="6419850" y="5105400"/>
          <p14:tracePt t="160646" x="6407150" y="5124450"/>
          <p14:tracePt t="160664" x="6394450" y="5137150"/>
          <p14:tracePt t="160756" x="6394450" y="5124450"/>
          <p14:tracePt t="160764" x="6394450" y="5111750"/>
          <p14:tracePt t="160778" x="6394450" y="5092700"/>
          <p14:tracePt t="160780" x="6394450" y="5048250"/>
          <p14:tracePt t="160796" x="6394450" y="5016500"/>
          <p14:tracePt t="160813" x="6407150" y="4978400"/>
          <p14:tracePt t="160830" x="6413500" y="4933950"/>
          <p14:tracePt t="160846" x="6413500" y="4921250"/>
          <p14:tracePt t="160863" x="6413500" y="4908550"/>
          <p14:tracePt t="160880" x="6413500" y="4902200"/>
          <p14:tracePt t="160948" x="6419850" y="4889500"/>
          <p14:tracePt t="160948" x="6419850" y="4876800"/>
          <p14:tracePt t="160964" x="6426200" y="4838700"/>
          <p14:tracePt t="160964" x="6432550" y="4749800"/>
          <p14:tracePt t="160980" x="6432550" y="4673600"/>
          <p14:tracePt t="160997" x="6419850" y="4578350"/>
          <p14:tracePt t="161014" x="6413500" y="4489450"/>
          <p14:tracePt t="161030" x="6394450" y="4337050"/>
          <p14:tracePt t="161047" x="6369050" y="4025900"/>
          <p14:tracePt t="161064" x="6356350" y="3873500"/>
          <p14:tracePt t="161080" x="6343650" y="3765550"/>
          <p14:tracePt t="161097" x="6337300" y="3670300"/>
          <p14:tracePt t="161114" x="6337300" y="3644900"/>
          <p14:tracePt t="161130" x="6337300" y="3625850"/>
          <p14:tracePt t="161147" x="6337300" y="3600450"/>
          <p14:tracePt t="161165" x="6330950" y="3594100"/>
          <p14:tracePt t="161252" x="6330950" y="3587750"/>
          <p14:tracePt t="161268" x="6330950" y="3575050"/>
          <p14:tracePt t="161284" x="6330950" y="3568700"/>
          <p14:tracePt t="161340" x="6337300" y="3568700"/>
          <p14:tracePt t="161356" x="6369050" y="3568700"/>
          <p14:tracePt t="161364" x="6407150" y="3594100"/>
          <p14:tracePt t="161365" x="6464300" y="3613150"/>
          <p14:tracePt t="161381" x="6553200" y="3708400"/>
          <p14:tracePt t="161397" x="6648450" y="3816350"/>
          <p14:tracePt t="161414" x="6711950" y="3873500"/>
          <p14:tracePt t="161431" x="6731000" y="3886200"/>
          <p14:tracePt t="161468" x="6737350" y="3886200"/>
          <p14:tracePt t="161484" x="6750050" y="3873500"/>
          <p14:tracePt t="161500" x="6762750" y="3860800"/>
          <p14:tracePt t="161516" x="6762750" y="3848100"/>
          <p14:tracePt t="161548" x="6762750" y="3835400"/>
          <p14:tracePt t="161557" x="6762750" y="3829050"/>
          <p14:tracePt t="161558" x="6762750" y="3816350"/>
          <p14:tracePt t="161564" x="6750050" y="3790950"/>
          <p14:tracePt t="161581" x="6724650" y="3759200"/>
          <p14:tracePt t="161598" x="6711950" y="3746500"/>
          <p14:tracePt t="161615" x="6686550" y="3721100"/>
          <p14:tracePt t="161631" x="6635750" y="3702050"/>
          <p14:tracePt t="161648" x="6623050" y="3695700"/>
          <p14:tracePt t="161665" x="6604000" y="3695700"/>
          <p14:tracePt t="161700" x="6597650" y="3695700"/>
          <p14:tracePt t="161772" x="6591300" y="3695700"/>
          <p14:tracePt t="162643" x="6591300" y="3702050"/>
          <p14:tracePt t="162851" x="6584950" y="3702050"/>
          <p14:tracePt t="162860" x="6578600" y="3708400"/>
          <p14:tracePt t="163011" x="6565900" y="3708400"/>
          <p14:tracePt t="163188" x="6559550" y="3714750"/>
          <p14:tracePt t="164395" x="6559550" y="3708400"/>
          <p14:tracePt t="164420" x="6559550" y="3695700"/>
          <p14:tracePt t="164428" x="6559550" y="3689350"/>
          <p14:tracePt t="164443" x="6559550" y="3683000"/>
          <p14:tracePt t="164452" x="6559550" y="3670300"/>
          <p14:tracePt t="164457" x="6565900" y="3663950"/>
          <p14:tracePt t="164531" x="6572250" y="3663950"/>
          <p14:tracePt t="164547" x="6578600" y="3683000"/>
          <p14:tracePt t="164556" x="6578600" y="3689350"/>
          <p14:tracePt t="164569" x="6578600" y="3695700"/>
          <p14:tracePt t="164570" x="6578600" y="3708400"/>
          <p14:tracePt t="164619" x="6584950" y="3708400"/>
          <p14:tracePt t="164635" x="6597650" y="3708400"/>
          <p14:tracePt t="164643" x="6604000" y="3708400"/>
          <p14:tracePt t="164659" x="6616700" y="3708400"/>
          <p14:tracePt t="164660" x="6623050" y="3708400"/>
          <p14:tracePt t="164669" x="6642100" y="3702050"/>
          <p14:tracePt t="164686" x="6654800" y="3702050"/>
          <p14:tracePt t="164703" x="6673850" y="3689350"/>
          <p14:tracePt t="164720" x="6680200" y="3689350"/>
          <p14:tracePt t="164736" x="6699250" y="3689350"/>
          <p14:tracePt t="164771" x="6705600" y="3683000"/>
          <p14:tracePt t="164772" x="6718300" y="3683000"/>
          <p14:tracePt t="164786" x="6724650" y="3683000"/>
          <p14:tracePt t="164803" x="6743700" y="3683000"/>
          <p14:tracePt t="164820" x="6762750" y="3689350"/>
          <p14:tracePt t="164836" x="6769100" y="3702050"/>
          <p14:tracePt t="164853" x="6800850" y="3702050"/>
          <p14:tracePt t="164870" x="6807200" y="3702050"/>
          <p14:tracePt t="164886" x="6838950" y="3702050"/>
          <p14:tracePt t="164903" x="6858000" y="3702050"/>
          <p14:tracePt t="164920" x="6877050" y="3702050"/>
          <p14:tracePt t="165107" x="6883400" y="3702050"/>
          <p14:tracePt t="165131" x="6889750" y="3702050"/>
          <p14:tracePt t="165147" x="6902450" y="3702050"/>
          <p14:tracePt t="165235" x="6915150" y="3702050"/>
          <p14:tracePt t="165243" x="6921500" y="3702050"/>
          <p14:tracePt t="165243" x="6927850" y="3702050"/>
          <p14:tracePt t="165275" x="6940550" y="3695700"/>
          <p14:tracePt t="166883" x="6934200" y="3702050"/>
          <p14:tracePt t="169332" x="6921500" y="3702050"/>
          <p14:tracePt t="169340" x="6896100" y="3702050"/>
          <p14:tracePt t="169348" x="6864350" y="3695700"/>
          <p14:tracePt t="169349" x="6851650" y="3695700"/>
          <p14:tracePt t="169364" x="6788150" y="3676650"/>
          <p14:tracePt t="169378" x="6756400" y="3670300"/>
          <p14:tracePt t="169395" x="6731000" y="3670300"/>
          <p14:tracePt t="169412" x="6724650" y="3663950"/>
          <p14:tracePt t="169428" x="6718300" y="3663950"/>
          <p14:tracePt t="169445" x="6705600" y="3663950"/>
          <p14:tracePt t="169462" x="6692900" y="3657600"/>
          <p14:tracePt t="169478" x="6686550" y="3657600"/>
          <p14:tracePt t="169495" x="6667500" y="3651250"/>
          <p14:tracePt t="169532" x="6661150" y="3644900"/>
          <p14:tracePt t="169545" x="6654800" y="3644900"/>
          <p14:tracePt t="169545" x="6635750" y="3644900"/>
          <p14:tracePt t="169562" x="6591300" y="3644900"/>
          <p14:tracePt t="169579" x="6559550" y="3657600"/>
          <p14:tracePt t="169595" x="6477000" y="3695700"/>
          <p14:tracePt t="169612" x="6407150" y="3714750"/>
          <p14:tracePt t="169628" x="6369050" y="3733800"/>
          <p14:tracePt t="169645" x="6350000" y="3740150"/>
          <p14:tracePt t="169662" x="6305550" y="3746500"/>
          <p14:tracePt t="169679" x="6248400" y="3752850"/>
          <p14:tracePt t="169695" x="6197600" y="3759200"/>
          <p14:tracePt t="169712" x="6172200" y="3759200"/>
          <p14:tracePt t="169729" x="6076950" y="3765550"/>
          <p14:tracePt t="169746" x="6019800" y="3765550"/>
          <p14:tracePt t="169762" x="5962650" y="3771900"/>
          <p14:tracePt t="169779" x="5905500" y="3771900"/>
          <p14:tracePt t="169779" x="5822950" y="3759200"/>
          <p14:tracePt t="169796" x="5746750" y="3746500"/>
          <p14:tracePt t="169812" x="5689600" y="3740150"/>
          <p14:tracePt t="169829" x="5645150" y="3733800"/>
          <p14:tracePt t="169846" x="5600700" y="3733800"/>
          <p14:tracePt t="169862" x="5581650" y="3727450"/>
          <p14:tracePt t="169879" x="5549900" y="3714750"/>
          <p14:tracePt t="169896" x="5467350" y="3695700"/>
          <p14:tracePt t="169913" x="5448300" y="3689350"/>
          <p14:tracePt t="169929" x="5384800" y="3670300"/>
          <p14:tracePt t="169946" x="5346700" y="3663950"/>
          <p14:tracePt t="169962" x="5314950" y="3657600"/>
          <p14:tracePt t="169979" x="5295900" y="3657600"/>
          <p14:tracePt t="169996" x="5245100" y="3651250"/>
          <p14:tracePt t="170013" x="5226050" y="3651250"/>
          <p14:tracePt t="170029" x="5213350" y="3651250"/>
          <p14:tracePt t="170046" x="5207000" y="3651250"/>
          <p14:tracePt t="170148" x="5207000" y="3644900"/>
          <p14:tracePt t="170156" x="5213350" y="3644900"/>
          <p14:tracePt t="170164" x="5276850" y="3644900"/>
          <p14:tracePt t="170180" x="5334000" y="3651250"/>
          <p14:tracePt t="170181" x="5467350" y="3676650"/>
          <p14:tracePt t="170196" x="5549900" y="3683000"/>
          <p14:tracePt t="170213" x="5607050" y="3689350"/>
          <p14:tracePt t="170230" x="5670550" y="3695700"/>
          <p14:tracePt t="170246" x="5702300" y="3708400"/>
          <p14:tracePt t="170263" x="5727700" y="3708400"/>
          <p14:tracePt t="170280" x="5753100" y="3714750"/>
          <p14:tracePt t="170297" x="5778500" y="3727450"/>
          <p14:tracePt t="170313" x="5803900" y="3727450"/>
          <p14:tracePt t="170330" x="5861050" y="3740150"/>
          <p14:tracePt t="170412" x="5854700" y="3740150"/>
          <p14:tracePt t="170420" x="5822950" y="3740150"/>
          <p14:tracePt t="170428" x="5797550" y="3740150"/>
          <p14:tracePt t="170435" x="5708650" y="3727450"/>
          <p14:tracePt t="170446" x="5626100" y="3721100"/>
          <p14:tracePt t="170463" x="5556250" y="3714750"/>
          <p14:tracePt t="170480" x="5499100" y="3702050"/>
          <p14:tracePt t="170496" x="5461000" y="3695700"/>
          <p14:tracePt t="170514" x="5454650" y="3695700"/>
          <p14:tracePt t="170530" x="5435600" y="3695700"/>
          <p14:tracePt t="170547" x="5435600" y="3689350"/>
          <p14:tracePt t="170563" x="5429250" y="3689350"/>
          <p14:tracePt t="170600" x="5422900" y="3689350"/>
          <p14:tracePt t="170676" x="5454650" y="3695700"/>
          <p14:tracePt t="170684" x="5492750" y="3708400"/>
          <p14:tracePt t="170692" x="5537200" y="3721100"/>
          <p14:tracePt t="170700" x="5556250" y="3721100"/>
          <p14:tracePt t="170714" x="5613400" y="3733800"/>
          <p14:tracePt t="170714" x="5683250" y="3740150"/>
          <p14:tracePt t="170730" x="5911850" y="3790950"/>
          <p14:tracePt t="170747" x="5988050" y="3803650"/>
          <p14:tracePt t="170764" x="6013450" y="3803650"/>
          <p14:tracePt t="170816" x="6007100" y="3803650"/>
          <p14:tracePt t="170844" x="5969000" y="3803650"/>
          <p14:tracePt t="170852" x="5937250" y="3803650"/>
          <p14:tracePt t="170860" x="5880100" y="3803650"/>
          <p14:tracePt t="170868" x="5746750" y="3778250"/>
          <p14:tracePt t="170881" x="5588000" y="3733800"/>
          <p14:tracePt t="170897" x="5410200" y="3689350"/>
          <p14:tracePt t="170914" x="5334000" y="3676650"/>
          <p14:tracePt t="170931" x="5219700" y="3644900"/>
          <p14:tracePt t="170948" x="5200650" y="3638550"/>
          <p14:tracePt t="171068" x="5226050" y="3638550"/>
          <p14:tracePt t="171077" x="5283200" y="3644900"/>
          <p14:tracePt t="171084" x="5302250" y="3651250"/>
          <p14:tracePt t="171092" x="5308600" y="3651250"/>
          <p14:tracePt t="171100" x="5340350" y="3651250"/>
          <p14:tracePt t="171114" x="5353050" y="3651250"/>
          <p14:tracePt t="171131" x="5372100" y="3657600"/>
          <p14:tracePt t="171131" x="5384800" y="3657600"/>
          <p14:tracePt t="171148" x="5397500" y="3657600"/>
          <p14:tracePt t="171260" x="5397500" y="3663950"/>
          <p14:tracePt t="171268" x="5378450" y="3663950"/>
          <p14:tracePt t="171268" x="5372100" y="3663950"/>
          <p14:tracePt t="171284" x="5359400" y="3663950"/>
          <p14:tracePt t="171285" x="5346700" y="3663950"/>
          <p14:tracePt t="171298" x="5314950" y="3663950"/>
          <p14:tracePt t="171315" x="5302250" y="3663950"/>
          <p14:tracePt t="171331" x="5289550" y="3663950"/>
          <p14:tracePt t="171412" x="5289550" y="3657600"/>
          <p14:tracePt t="171428" x="5295900" y="3657600"/>
          <p14:tracePt t="171436" x="5302250" y="3657600"/>
          <p14:tracePt t="171448" x="5327650" y="3657600"/>
          <p14:tracePt t="171449" x="5429250" y="3657600"/>
          <p14:tracePt t="171465" x="5511800" y="3670300"/>
          <p14:tracePt t="171482" x="5562600" y="3670300"/>
          <p14:tracePt t="171498" x="5575300" y="3676650"/>
          <p14:tracePt t="171620" x="5575300" y="3683000"/>
          <p14:tracePt t="171628" x="5549900" y="3683000"/>
          <p14:tracePt t="171636" x="5537200" y="3683000"/>
          <p14:tracePt t="171648" x="5530850" y="3683000"/>
          <p14:tracePt t="171649" x="5524500" y="3683000"/>
          <p14:tracePt t="171665" x="5511800" y="3683000"/>
          <p14:tracePt t="171682" x="5499100" y="3683000"/>
          <p14:tracePt t="171972" x="5492750" y="3683000"/>
          <p14:tracePt t="172180" x="5486400" y="3683000"/>
          <p14:tracePt t="172188" x="5467350" y="3683000"/>
          <p14:tracePt t="172196" x="5461000" y="3683000"/>
          <p14:tracePt t="172204" x="5410200" y="3683000"/>
          <p14:tracePt t="172216" x="5384800" y="3676650"/>
          <p14:tracePt t="172233" x="5372100" y="3670300"/>
          <p14:tracePt t="172250" x="5365750" y="3657600"/>
          <p14:tracePt t="172266" x="5340350" y="3657600"/>
          <p14:tracePt t="172283" x="5327650" y="3651250"/>
          <p14:tracePt t="172300" x="5302250" y="3638550"/>
          <p14:tracePt t="172317" x="5295900" y="3638550"/>
          <p14:tracePt t="172333" x="5283200" y="3638550"/>
          <p14:tracePt t="172350" x="5264150" y="3632200"/>
          <p14:tracePt t="172366" x="5238750" y="3625850"/>
          <p14:tracePt t="172383" x="5232400" y="3619500"/>
          <p14:tracePt t="172400" x="5226050" y="3619500"/>
          <p14:tracePt t="172468" x="5219700" y="3613150"/>
          <p14:tracePt t="172604" x="5219700" y="3606800"/>
          <p14:tracePt t="172612" x="5219700" y="3600450"/>
          <p14:tracePt t="172628" x="5219700" y="3594100"/>
          <p14:tracePt t="172644" x="5219700" y="3587750"/>
          <p14:tracePt t="172652" x="5213350" y="3575050"/>
          <p14:tracePt t="172676" x="5213350" y="3568700"/>
          <p14:tracePt t="172700" x="5213350" y="3562350"/>
          <p14:tracePt t="172708" x="5213350" y="3556000"/>
          <p14:tracePt t="172788" x="5213350" y="3562350"/>
          <p14:tracePt t="172796" x="5213350" y="3568700"/>
          <p14:tracePt t="172804" x="5207000" y="3587750"/>
          <p14:tracePt t="172817" x="5207000" y="3600450"/>
          <p14:tracePt t="172818" x="5207000" y="3632200"/>
          <p14:tracePt t="172834" x="5207000" y="3663950"/>
          <p14:tracePt t="172851" x="5207000" y="3683000"/>
          <p14:tracePt t="172867" x="5207000" y="3695700"/>
          <p14:tracePt t="173028" x="5213350" y="3695700"/>
          <p14:tracePt t="173036" x="5213350" y="3689350"/>
          <p14:tracePt t="173051" x="5213350" y="3683000"/>
          <p14:tracePt t="173051" x="5213350" y="3657600"/>
          <p14:tracePt t="173067" x="5219700" y="3600450"/>
          <p14:tracePt t="173084" x="5219700" y="3581400"/>
          <p14:tracePt t="173101" x="5219700" y="3536950"/>
          <p14:tracePt t="173118" x="5219700" y="3530600"/>
          <p14:tracePt t="173134" x="5219700" y="3511550"/>
          <p14:tracePt t="173180" x="5226050" y="3498850"/>
          <p14:tracePt t="173292" x="5226050" y="3505200"/>
          <p14:tracePt t="173300" x="5226050" y="3530600"/>
          <p14:tracePt t="173308" x="5226050" y="3575050"/>
          <p14:tracePt t="173318" x="5226050" y="3594100"/>
          <p14:tracePt t="173335" x="5226050" y="3632200"/>
          <p14:tracePt t="173351" x="5226050" y="3676650"/>
          <p14:tracePt t="173368" x="5232400" y="3708400"/>
          <p14:tracePt t="173385" x="5238750" y="3727450"/>
          <p14:tracePt t="173401" x="5238750" y="3733800"/>
          <p14:tracePt t="173484" x="5238750" y="3727450"/>
          <p14:tracePt t="173494" x="5238750" y="3714750"/>
          <p14:tracePt t="173501" x="5238750" y="3695700"/>
          <p14:tracePt t="173508" x="5238750" y="3670300"/>
          <p14:tracePt t="173518" x="5238750" y="3651250"/>
          <p14:tracePt t="173535" x="5232400" y="3600450"/>
          <p14:tracePt t="173552" x="5226050" y="3575050"/>
          <p14:tracePt t="173568" x="5226050" y="3556000"/>
          <p14:tracePt t="173585" x="5226050" y="3524250"/>
          <p14:tracePt t="173602" x="5226050" y="3511550"/>
          <p14:tracePt t="173619" x="5226050" y="3505200"/>
          <p14:tracePt t="173892" x="5232400" y="3511550"/>
          <p14:tracePt t="173908" x="5232400" y="3517900"/>
          <p14:tracePt t="173913" x="5232400" y="3524250"/>
          <p14:tracePt t="173913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Barriers for Charged Particles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143000"/>
            <a:ext cx="4953000" cy="548640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</a:pPr>
            <a:r>
              <a:rPr lang="en-US" sz="3200" dirty="0"/>
              <a:t>Coulomb repulsion between charged bombarding particles and </a:t>
            </a:r>
            <a:r>
              <a:rPr lang="en-US" sz="3200" dirty="0" smtClean="0"/>
              <a:t>nucleus</a:t>
            </a:r>
            <a:endParaRPr lang="en-US" sz="3200" dirty="0"/>
          </a:p>
          <a:p>
            <a:pPr marL="742950" lvl="1" indent="-285750">
              <a:lnSpc>
                <a:spcPct val="80000"/>
              </a:lnSpc>
            </a:pPr>
            <a:r>
              <a:rPr lang="en-US" sz="3200" dirty="0" smtClean="0"/>
              <a:t>Repulsion </a:t>
            </a:r>
            <a:r>
              <a:rPr lang="en-US" sz="3200" dirty="0"/>
              <a:t>increases with decreasing distance of separation until charged particle comes within range of nuclear </a:t>
            </a:r>
            <a:r>
              <a:rPr lang="en-US" sz="3200" dirty="0" smtClean="0"/>
              <a:t>forces</a:t>
            </a:r>
            <a:endParaRPr lang="en-US" sz="3200" baseline="-25000" dirty="0"/>
          </a:p>
          <a:p>
            <a:pPr marL="742950" lvl="1" indent="-285750">
              <a:lnSpc>
                <a:spcPct val="80000"/>
              </a:lnSpc>
            </a:pPr>
            <a:r>
              <a:rPr lang="en-US" sz="3200" dirty="0" smtClean="0"/>
              <a:t>Probability </a:t>
            </a:r>
            <a:r>
              <a:rPr lang="en-US" sz="3200" dirty="0"/>
              <a:t>of tunneling through barrier drops rapidly as energy of particle decreases</a:t>
            </a:r>
          </a:p>
          <a:p>
            <a:pPr marL="742950" lvl="1" indent="-285750">
              <a:lnSpc>
                <a:spcPct val="80000"/>
              </a:lnSpc>
            </a:pPr>
            <a:r>
              <a:rPr lang="en-US" sz="3200" dirty="0"/>
              <a:t>Coulomb barriers affect charged particles both entering and leaving the nucleus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sz="3200" dirty="0" smtClean="0"/>
              <a:t>Charged </a:t>
            </a:r>
            <a:r>
              <a:rPr lang="en-US" sz="3200" dirty="0"/>
              <a:t>particles emitted from nuclei </a:t>
            </a:r>
            <a:r>
              <a:rPr lang="en-US" sz="3200" dirty="0" smtClean="0"/>
              <a:t>experience Coulomb repulsion during emission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sz="3200" dirty="0" smtClean="0"/>
              <a:t>greater </a:t>
            </a:r>
            <a:r>
              <a:rPr lang="en-US" sz="3200" dirty="0"/>
              <a:t>than 1 </a:t>
            </a:r>
            <a:r>
              <a:rPr lang="en-US" sz="3200" dirty="0" smtClean="0"/>
              <a:t>MeV</a:t>
            </a:r>
          </a:p>
          <a:p>
            <a:pPr marL="1143000" lvl="2" indent="-228600">
              <a:lnSpc>
                <a:spcPct val="80000"/>
              </a:lnSpc>
            </a:pPr>
            <a:r>
              <a:rPr lang="en-US" sz="3200" dirty="0" smtClean="0"/>
              <a:t>seen with position emission</a:t>
            </a:r>
          </a:p>
          <a:p>
            <a:pPr marL="63500" indent="-228600">
              <a:lnSpc>
                <a:spcPct val="80000"/>
              </a:lnSpc>
            </a:pPr>
            <a:r>
              <a:rPr lang="en-US" sz="3200" dirty="0" smtClean="0"/>
              <a:t>Related to change in cross section with energy for charged particle reactions</a:t>
            </a:r>
          </a:p>
          <a:p>
            <a:pPr marL="685800" lvl="1" indent="-228600">
              <a:lnSpc>
                <a:spcPct val="80000"/>
              </a:lnSpc>
            </a:pPr>
            <a:r>
              <a:rPr lang="en-US" sz="3200" dirty="0" smtClean="0"/>
              <a:t>Maximum cross section dependent upon energy</a:t>
            </a:r>
            <a:endParaRPr lang="en-US" sz="3200" dirty="0"/>
          </a:p>
        </p:txBody>
      </p:sp>
      <p:pic>
        <p:nvPicPr>
          <p:cNvPr id="4423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066800"/>
            <a:ext cx="35867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23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177" y="3703552"/>
            <a:ext cx="3667125" cy="256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 flipV="1">
            <a:off x="4114800" y="2667000"/>
            <a:ext cx="3200400" cy="3505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4130277" y="5334000"/>
            <a:ext cx="2209800" cy="838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554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213"/>
    </mc:Choice>
    <mc:Fallback xmlns="">
      <p:transition spd="slow" advTm="162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069" x="6927850" y="3136900"/>
          <p14:tracePt t="31117" x="6934200" y="3124200"/>
          <p14:tracePt t="31141" x="6940550" y="3124200"/>
          <p14:tracePt t="31154" x="6940550" y="3117850"/>
          <p14:tracePt t="31213" x="6946900" y="3105150"/>
          <p14:tracePt t="31221" x="6953250" y="3098800"/>
          <p14:tracePt t="31229" x="6959600" y="3092450"/>
          <p14:tracePt t="31245" x="6965950" y="3079750"/>
          <p14:tracePt t="31261" x="6985000" y="3060700"/>
          <p14:tracePt t="31269" x="6991350" y="3048000"/>
          <p14:tracePt t="31278" x="6997700" y="3035300"/>
          <p14:tracePt t="31290" x="7023100" y="3016250"/>
          <p14:tracePt t="31303" x="7029450" y="3009900"/>
          <p14:tracePt t="31320" x="7042150" y="2990850"/>
          <p14:tracePt t="31336" x="7054850" y="2978150"/>
          <p14:tracePt t="31353" x="7067550" y="2978150"/>
          <p14:tracePt t="31370" x="7073900" y="2965450"/>
          <p14:tracePt t="31386" x="7080250" y="2959100"/>
          <p14:tracePt t="31403" x="7105650" y="2927350"/>
          <p14:tracePt t="31420" x="7118350" y="2908300"/>
          <p14:tracePt t="31436" x="7131050" y="2882900"/>
          <p14:tracePt t="31453" x="7143750" y="2851150"/>
          <p14:tracePt t="31470" x="7175500" y="2819400"/>
          <p14:tracePt t="31487" x="7207250" y="2781300"/>
          <p14:tracePt t="31503" x="7219950" y="2768600"/>
          <p14:tracePt t="31520" x="7251700" y="2679700"/>
          <p14:tracePt t="31537" x="7270750" y="2635250"/>
          <p14:tracePt t="31553" x="7308850" y="2578100"/>
          <p14:tracePt t="31570" x="7321550" y="2546350"/>
          <p14:tracePt t="31587" x="7340600" y="2501900"/>
          <p14:tracePt t="31604" x="7346950" y="2476500"/>
          <p14:tracePt t="31620" x="7359650" y="2457450"/>
          <p14:tracePt t="31637" x="7378700" y="2419350"/>
          <p14:tracePt t="31654" x="7385050" y="2387600"/>
          <p14:tracePt t="31670" x="7391400" y="2362200"/>
          <p14:tracePt t="31687" x="7423150" y="2311400"/>
          <p14:tracePt t="31703" x="7442200" y="2247900"/>
          <p14:tracePt t="31720" x="7454900" y="2222500"/>
          <p14:tracePt t="31737" x="7467600" y="2171700"/>
          <p14:tracePt t="31753" x="7493000" y="2133600"/>
          <p14:tracePt t="31770" x="7499350" y="2114550"/>
          <p14:tracePt t="31787" x="7512050" y="2082800"/>
          <p14:tracePt t="31804" x="7531100" y="2057400"/>
          <p14:tracePt t="31820" x="7537450" y="2044700"/>
          <p14:tracePt t="31837" x="7569200" y="2006600"/>
          <p14:tracePt t="31854" x="7581900" y="1993900"/>
          <p14:tracePt t="31870" x="7632700" y="1962150"/>
          <p14:tracePt t="31888" x="7689850" y="1936750"/>
          <p14:tracePt t="31904" x="7740650" y="1911350"/>
          <p14:tracePt t="31921" x="7804150" y="1898650"/>
          <p14:tracePt t="31937" x="7829550" y="1879600"/>
          <p14:tracePt t="31954" x="7842250" y="1879600"/>
          <p14:tracePt t="31971" x="7848600" y="1873250"/>
          <p14:tracePt t="31987" x="7861300" y="1873250"/>
          <p14:tracePt t="32004" x="7905750" y="1873250"/>
          <p14:tracePt t="32020" x="7956550" y="1866900"/>
          <p14:tracePt t="32037" x="8039100" y="1847850"/>
          <p14:tracePt t="32054" x="8070850" y="1841500"/>
          <p14:tracePt t="32071" x="8108950" y="1841500"/>
          <p14:tracePt t="32088" x="8128000" y="1835150"/>
          <p14:tracePt t="32125" x="8134350" y="1835150"/>
          <p14:tracePt t="32133" x="8134350" y="1841500"/>
          <p14:tracePt t="32154" x="8153400" y="1841500"/>
          <p14:tracePt t="32156" x="8159750" y="1873250"/>
          <p14:tracePt t="32171" x="8178800" y="1885950"/>
          <p14:tracePt t="32188" x="8229600" y="1949450"/>
          <p14:tracePt t="32204" x="8261350" y="1981200"/>
          <p14:tracePt t="32204" x="8280400" y="2006600"/>
          <p14:tracePt t="32221" x="8305800" y="2044700"/>
          <p14:tracePt t="32238" x="8356600" y="2095500"/>
          <p14:tracePt t="32254" x="8388350" y="2139950"/>
          <p14:tracePt t="32271" x="8420100" y="2178050"/>
          <p14:tracePt t="32288" x="8432800" y="2209800"/>
          <p14:tracePt t="32304" x="8458200" y="2260600"/>
          <p14:tracePt t="32321" x="8464550" y="2305050"/>
          <p14:tracePt t="32338" x="8483600" y="2336800"/>
          <p14:tracePt t="32354" x="8496300" y="2381250"/>
          <p14:tracePt t="32371" x="8515350" y="2432050"/>
          <p14:tracePt t="32388" x="8540750" y="2463800"/>
          <p14:tracePt t="32405" x="8553450" y="2489200"/>
          <p14:tracePt t="32422" x="8566150" y="2501900"/>
          <p14:tracePt t="32461" x="8585200" y="2520950"/>
          <p14:tracePt t="32469" x="8597900" y="2533650"/>
          <p14:tracePt t="32477" x="8610600" y="2559050"/>
          <p14:tracePt t="32488" x="8655050" y="2584450"/>
          <p14:tracePt t="32505" x="8674100" y="2597150"/>
          <p14:tracePt t="32522" x="8693150" y="2622550"/>
          <p14:tracePt t="32538" x="8718550" y="2660650"/>
          <p14:tracePt t="32555" x="8731250" y="2686050"/>
          <p14:tracePt t="32572" x="8750300" y="2724150"/>
          <p14:tracePt t="32588" x="8769350" y="2781300"/>
          <p14:tracePt t="32605" x="8788400" y="2800350"/>
          <p14:tracePt t="32622" x="8794750" y="2825750"/>
          <p14:tracePt t="32638" x="8801100" y="2838450"/>
          <p14:tracePt t="32655" x="8813800" y="2863850"/>
          <p14:tracePt t="32672" x="8826500" y="2895600"/>
          <p14:tracePt t="32689" x="8839200" y="2921000"/>
          <p14:tracePt t="32705" x="8845550" y="2933700"/>
          <p14:tracePt t="32722" x="8851900" y="2965450"/>
          <p14:tracePt t="32738" x="8858250" y="2978150"/>
          <p14:tracePt t="32755" x="8858250" y="2990850"/>
          <p14:tracePt t="32772" x="8864600" y="3016250"/>
          <p14:tracePt t="32789" x="8864600" y="3035300"/>
          <p14:tracePt t="32805" x="8870950" y="3041650"/>
          <p14:tracePt t="32822" x="8870950" y="3048000"/>
          <p14:tracePt t="32965" x="8870950" y="3009900"/>
          <p14:tracePt t="32973" x="8870950" y="3003550"/>
          <p14:tracePt t="32981" x="8864600" y="2984500"/>
          <p14:tracePt t="32987" x="8858250" y="2965450"/>
          <p14:tracePt t="32989" x="8845550" y="2914650"/>
          <p14:tracePt t="33005" x="8832850" y="2882900"/>
          <p14:tracePt t="33022" x="8820150" y="2857500"/>
          <p14:tracePt t="33039" x="8820150" y="2844800"/>
          <p14:tracePt t="33056" x="8769350" y="2781300"/>
          <p14:tracePt t="33072" x="8731250" y="2730500"/>
          <p14:tracePt t="33089" x="8680450" y="2686050"/>
          <p14:tracePt t="33106" x="8629650" y="2635250"/>
          <p14:tracePt t="33123" x="8547100" y="2584450"/>
          <p14:tracePt t="33139" x="8451850" y="2527300"/>
          <p14:tracePt t="33156" x="8375650" y="2489200"/>
          <p14:tracePt t="33173" x="8267700" y="2413000"/>
          <p14:tracePt t="33190" x="8242300" y="2393950"/>
          <p14:tracePt t="33206" x="8191500" y="2368550"/>
          <p14:tracePt t="33223" x="8178800" y="2349500"/>
          <p14:tracePt t="33239" x="8166100" y="2330450"/>
          <p14:tracePt t="33256" x="8102600" y="2298700"/>
          <p14:tracePt t="33273" x="8051800" y="2266950"/>
          <p14:tracePt t="33289" x="8032750" y="2254250"/>
          <p14:tracePt t="33306" x="8013700" y="2241550"/>
          <p14:tracePt t="33323" x="7994650" y="2228850"/>
          <p14:tracePt t="33340" x="7975600" y="2209800"/>
          <p14:tracePt t="33356" x="7931150" y="2190750"/>
          <p14:tracePt t="33356" x="7905750" y="2178050"/>
          <p14:tracePt t="33373" x="7823200" y="2127250"/>
          <p14:tracePt t="33390" x="7785100" y="2114550"/>
          <p14:tracePt t="33406" x="7766050" y="2101850"/>
          <p14:tracePt t="33423" x="7734300" y="2089150"/>
          <p14:tracePt t="33440" x="7721600" y="2089150"/>
          <p14:tracePt t="33456" x="7702550" y="2082800"/>
          <p14:tracePt t="33473" x="7689850" y="2082800"/>
          <p14:tracePt t="33490" x="7645400" y="2082800"/>
          <p14:tracePt t="33506" x="7562850" y="2089150"/>
          <p14:tracePt t="33523" x="7518400" y="2108200"/>
          <p14:tracePt t="33540" x="7499350" y="2127250"/>
          <p14:tracePt t="33556" x="7454900" y="2165350"/>
          <p14:tracePt t="33573" x="7423150" y="2203450"/>
          <p14:tracePt t="33590" x="7410450" y="2222500"/>
          <p14:tracePt t="33607" x="7404100" y="2228850"/>
          <p14:tracePt t="33653" x="7397750" y="2228850"/>
          <p14:tracePt t="33795" x="0" y="0"/>
        </p14:tracePtLst>
        <p14:tracePtLst>
          <p14:tracePt t="37526" x="5981700" y="5657850"/>
          <p14:tracePt t="37653" x="5994400" y="5689600"/>
          <p14:tracePt t="37669" x="6000750" y="5689600"/>
          <p14:tracePt t="37677" x="6013450" y="5715000"/>
          <p14:tracePt t="37689" x="6013450" y="5740400"/>
          <p14:tracePt t="37690" x="6019800" y="5759450"/>
          <p14:tracePt t="37697" x="6026150" y="5791200"/>
          <p14:tracePt t="37714" x="6032500" y="5816600"/>
          <p14:tracePt t="37730" x="6032500" y="5848350"/>
          <p14:tracePt t="37747" x="6032500" y="5867400"/>
          <p14:tracePt t="37763" x="6032500" y="5880100"/>
          <p14:tracePt t="37780" x="6038850" y="5905500"/>
          <p14:tracePt t="37797" x="6038850" y="5962650"/>
          <p14:tracePt t="37814" x="6038850" y="5988050"/>
          <p14:tracePt t="37830" x="6038850" y="6032500"/>
          <p14:tracePt t="37847" x="6038850" y="6045200"/>
          <p14:tracePt t="37863" x="6038850" y="6083300"/>
          <p14:tracePt t="37880" x="6038850" y="6089650"/>
          <p14:tracePt t="37897" x="6032500" y="6102350"/>
          <p14:tracePt t="37933" x="6032500" y="6115050"/>
          <p14:tracePt t="37981" x="6026150" y="6115050"/>
          <p14:tracePt t="38021" x="6026150" y="6083300"/>
          <p14:tracePt t="38029" x="6019800" y="6057900"/>
          <p14:tracePt t="38033" x="6000750" y="6007100"/>
          <p14:tracePt t="38047" x="6000750" y="5981700"/>
          <p14:tracePt t="38064" x="5994400" y="5905500"/>
          <p14:tracePt t="38081" x="5994400" y="5873750"/>
          <p14:tracePt t="38097" x="6000750" y="5803900"/>
          <p14:tracePt t="38114" x="6007100" y="5753100"/>
          <p14:tracePt t="38131" x="6013450" y="5695950"/>
          <p14:tracePt t="38147" x="6019800" y="5689600"/>
          <p14:tracePt t="38164" x="6019800" y="5651500"/>
          <p14:tracePt t="38181" x="6019800" y="5626100"/>
          <p14:tracePt t="38197" x="6019800" y="5594350"/>
          <p14:tracePt t="38214" x="6026150" y="5588000"/>
          <p14:tracePt t="38231" x="6026150" y="5575300"/>
          <p14:tracePt t="38248" x="6032500" y="5562600"/>
          <p14:tracePt t="38264" x="6032500" y="5556250"/>
          <p14:tracePt t="38365" x="6032500" y="5562600"/>
          <p14:tracePt t="38365" x="6032500" y="5600700"/>
          <p14:tracePt t="38381" x="6026150" y="5632450"/>
          <p14:tracePt t="38389" x="6026150" y="5657850"/>
          <p14:tracePt t="38397" x="6019800" y="5702300"/>
          <p14:tracePt t="38403" x="6007100" y="5772150"/>
          <p14:tracePt t="38414" x="6000750" y="5810250"/>
          <p14:tracePt t="38431" x="5994400" y="5848350"/>
          <p14:tracePt t="38448" x="5981700" y="5937250"/>
          <p14:tracePt t="38465" x="5969000" y="5994400"/>
          <p14:tracePt t="38482" x="5969000" y="6051550"/>
          <p14:tracePt t="38498" x="5962650" y="6096000"/>
          <p14:tracePt t="38515" x="5956300" y="6197600"/>
          <p14:tracePt t="38531" x="5949950" y="6242050"/>
          <p14:tracePt t="38548" x="5949950" y="6311900"/>
          <p14:tracePt t="38565" x="5949950" y="6343650"/>
          <p14:tracePt t="38581" x="5949950" y="6362700"/>
          <p14:tracePt t="38661" x="5956300" y="6356350"/>
          <p14:tracePt t="38669" x="5956300" y="6330950"/>
          <p14:tracePt t="38674" x="5962650" y="6305550"/>
          <p14:tracePt t="38681" x="5969000" y="6242050"/>
          <p14:tracePt t="38698" x="5975350" y="6140450"/>
          <p14:tracePt t="38715" x="5981700" y="6051550"/>
          <p14:tracePt t="38732" x="5981700" y="5937250"/>
          <p14:tracePt t="38749" x="6000750" y="5822950"/>
          <p14:tracePt t="38765" x="6007100" y="5765800"/>
          <p14:tracePt t="38782" x="6013450" y="5721350"/>
          <p14:tracePt t="38798" x="6013450" y="5651500"/>
          <p14:tracePt t="38815" x="6019800" y="5613400"/>
          <p14:tracePt t="38832" x="6026150" y="5568950"/>
          <p14:tracePt t="38848" x="6026150" y="5530850"/>
          <p14:tracePt t="38865" x="6026150" y="5492750"/>
          <p14:tracePt t="38882" x="6032500" y="5473700"/>
          <p14:tracePt t="38899" x="6038850" y="5461000"/>
          <p14:tracePt t="38915" x="6038850" y="5448300"/>
          <p14:tracePt t="38981" x="6045200" y="5492750"/>
          <p14:tracePt t="38991" x="6045200" y="5518150"/>
          <p14:tracePt t="38997" x="6045200" y="5543550"/>
          <p14:tracePt t="39004" x="6057900" y="5600700"/>
          <p14:tracePt t="39016" x="6057900" y="5657850"/>
          <p14:tracePt t="39032" x="6057900" y="5734050"/>
          <p14:tracePt t="39049" x="6057900" y="5810250"/>
          <p14:tracePt t="39066" x="6051550" y="5854700"/>
          <p14:tracePt t="39082" x="6038850" y="5905500"/>
          <p14:tracePt t="39099" x="6032500" y="5981700"/>
          <p14:tracePt t="39116" x="6032500" y="6038850"/>
          <p14:tracePt t="39132" x="6038850" y="6115050"/>
          <p14:tracePt t="39149" x="6038850" y="6146800"/>
          <p14:tracePt t="39166" x="6038850" y="6184900"/>
          <p14:tracePt t="39183" x="6038850" y="6210300"/>
          <p14:tracePt t="39199" x="6038850" y="6267450"/>
          <p14:tracePt t="39317" x="6038850" y="6216650"/>
          <p14:tracePt t="39325" x="6038850" y="6178550"/>
          <p14:tracePt t="39333" x="6026150" y="6102350"/>
          <p14:tracePt t="39342" x="6026150" y="6057900"/>
          <p14:tracePt t="39349" x="6019800" y="5975350"/>
          <p14:tracePt t="39366" x="6019800" y="5886450"/>
          <p14:tracePt t="39383" x="6019800" y="5810250"/>
          <p14:tracePt t="39399" x="6032500" y="5746750"/>
          <p14:tracePt t="39416" x="6038850" y="5664200"/>
          <p14:tracePt t="39433" x="6045200" y="5581650"/>
          <p14:tracePt t="39449" x="6045200" y="5473700"/>
          <p14:tracePt t="39466" x="6051550" y="5441950"/>
          <p14:tracePt t="39483" x="6051550" y="5429250"/>
          <p14:tracePt t="39500" x="6057900" y="5391150"/>
          <p14:tracePt t="39516" x="6064250" y="5365750"/>
          <p14:tracePt t="39533" x="6064250" y="5359400"/>
          <p14:tracePt t="39605" x="6064250" y="5365750"/>
          <p14:tracePt t="39613" x="6064250" y="5410200"/>
          <p14:tracePt t="39621" x="6064250" y="5461000"/>
          <p14:tracePt t="39629" x="6070600" y="5486400"/>
          <p14:tracePt t="39653" x="6070600" y="5505450"/>
          <p14:tracePt t="39661" x="6070600" y="5568950"/>
          <p14:tracePt t="39669" x="6070600" y="5638800"/>
          <p14:tracePt t="39683" x="6070600" y="5715000"/>
          <p14:tracePt t="39700" x="6070600" y="5784850"/>
          <p14:tracePt t="39700" x="6070600" y="5829300"/>
          <p14:tracePt t="39717" x="6057900" y="5924550"/>
          <p14:tracePt t="39733" x="6051550" y="6038850"/>
          <p14:tracePt t="39750" x="6045200" y="6146800"/>
          <p14:tracePt t="39767" x="6032500" y="6267450"/>
          <p14:tracePt t="39784" x="6038850" y="6356350"/>
          <p14:tracePt t="39800" x="6045200" y="6426200"/>
          <p14:tracePt t="39817" x="6045200" y="6451600"/>
          <p14:tracePt t="39901" x="6057900" y="6426200"/>
          <p14:tracePt t="39907" x="6057900" y="6388100"/>
          <p14:tracePt t="39917" x="6057900" y="6356350"/>
          <p14:tracePt t="39917" x="6057900" y="6267450"/>
          <p14:tracePt t="39934" x="6057900" y="6127750"/>
          <p14:tracePt t="39950" x="6057900" y="6038850"/>
          <p14:tracePt t="39967" x="6051550" y="5937250"/>
          <p14:tracePt t="39984" x="6045200" y="5880100"/>
          <p14:tracePt t="40001" x="6026150" y="5778500"/>
          <p14:tracePt t="40017" x="6026150" y="5734050"/>
          <p14:tracePt t="40034" x="6026150" y="5689600"/>
          <p14:tracePt t="40051" x="6026150" y="5613400"/>
          <p14:tracePt t="40067" x="6026150" y="5537200"/>
          <p14:tracePt t="40084" x="6032500" y="5467350"/>
          <p14:tracePt t="40101" x="6032500" y="5448300"/>
          <p14:tracePt t="40189" x="6032500" y="5473700"/>
          <p14:tracePt t="40197" x="6032500" y="5499100"/>
          <p14:tracePt t="40205" x="6038850" y="5530850"/>
          <p14:tracePt t="40217" x="6057900" y="5581650"/>
          <p14:tracePt t="40218" x="6070600" y="5715000"/>
          <p14:tracePt t="40234" x="6083300" y="5835650"/>
          <p14:tracePt t="40251" x="6083300" y="5962650"/>
          <p14:tracePt t="40267" x="6083300" y="6045200"/>
          <p14:tracePt t="40284" x="6089650" y="6127750"/>
          <p14:tracePt t="40301" x="6089650" y="6159500"/>
          <p14:tracePt t="40318" x="6083300" y="6210300"/>
          <p14:tracePt t="40334" x="6083300" y="6267450"/>
          <p14:tracePt t="40351" x="6083300" y="6311900"/>
          <p14:tracePt t="40368" x="6083300" y="6375400"/>
          <p14:tracePt t="40385" x="6083300" y="6407150"/>
          <p14:tracePt t="40401" x="6083300" y="6413500"/>
          <p14:tracePt t="40437" x="6083300" y="6407150"/>
          <p14:tracePt t="40453" x="6083300" y="6369050"/>
          <p14:tracePt t="40453" x="6076950" y="6330950"/>
          <p14:tracePt t="40468" x="6057900" y="6248400"/>
          <p14:tracePt t="40468" x="6045200" y="6210300"/>
          <p14:tracePt t="40485" x="6026150" y="6102350"/>
          <p14:tracePt t="40502" x="6000750" y="5975350"/>
          <p14:tracePt t="40518" x="5981700" y="5740400"/>
          <p14:tracePt t="40535" x="5975350" y="5651500"/>
          <p14:tracePt t="40551" x="5975350" y="5575300"/>
          <p14:tracePt t="40568" x="5975350" y="5518150"/>
          <p14:tracePt t="40585" x="5975350" y="5480050"/>
          <p14:tracePt t="40601" x="5981700" y="5429250"/>
          <p14:tracePt t="40618" x="5981700" y="5410200"/>
          <p14:tracePt t="40685" x="5975350" y="5410200"/>
          <p14:tracePt t="40693" x="5975350" y="5429250"/>
          <p14:tracePt t="40701" x="5969000" y="5486400"/>
          <p14:tracePt t="40718" x="5969000" y="5511800"/>
          <p14:tracePt t="40719" x="5962650" y="5607050"/>
          <p14:tracePt t="40735" x="5969000" y="5708650"/>
          <p14:tracePt t="40752" x="5981700" y="5784850"/>
          <p14:tracePt t="40768" x="5988050" y="5848350"/>
          <p14:tracePt t="40785" x="5994400" y="5867400"/>
          <p14:tracePt t="40802" x="6000750" y="5892800"/>
          <p14:tracePt t="40994" x="0" y="0"/>
        </p14:tracePtLst>
        <p14:tracePtLst>
          <p14:tracePt t="46342" x="5003800" y="3136900"/>
          <p14:tracePt t="46349" x="4997450" y="3136900"/>
          <p14:tracePt t="46357" x="4984750" y="3136900"/>
          <p14:tracePt t="46365" x="4959350" y="3136900"/>
          <p14:tracePt t="46381" x="4933950" y="3136900"/>
          <p14:tracePt t="46395" x="4902200" y="3136900"/>
          <p14:tracePt t="46396" x="4883150" y="3130550"/>
          <p14:tracePt t="46412" x="4870450" y="3130550"/>
          <p14:tracePt t="46429" x="4857750" y="3124200"/>
          <p14:tracePt t="46446" x="4832350" y="3124200"/>
          <p14:tracePt t="46462" x="4806950" y="3117850"/>
          <p14:tracePt t="46479" x="4787900" y="3117850"/>
          <p14:tracePt t="46496" x="4762500" y="3111500"/>
          <p14:tracePt t="46512" x="4724400" y="3111500"/>
          <p14:tracePt t="46529" x="4711700" y="3111500"/>
          <p14:tracePt t="46545" x="4692650" y="3111500"/>
          <p14:tracePt t="46562" x="4654550" y="3111500"/>
          <p14:tracePt t="46579" x="4597400" y="3105150"/>
          <p14:tracePt t="46597" x="4565650" y="3105150"/>
          <p14:tracePt t="46612" x="4540250" y="3105150"/>
          <p14:tracePt t="46612" x="4527550" y="3105150"/>
          <p14:tracePt t="46630" x="4502150" y="3105150"/>
          <p14:tracePt t="46646" x="4476750" y="3105150"/>
          <p14:tracePt t="46662" x="4438650" y="3105150"/>
          <p14:tracePt t="46679" x="4394200" y="3105150"/>
          <p14:tracePt t="46696" x="4318000" y="3098800"/>
          <p14:tracePt t="46712" x="4279900" y="3098800"/>
          <p14:tracePt t="46729" x="4229100" y="3098800"/>
          <p14:tracePt t="46746" x="4191000" y="3098800"/>
          <p14:tracePt t="46763" x="4146550" y="3105150"/>
          <p14:tracePt t="46779" x="4108450" y="3111500"/>
          <p14:tracePt t="46797" x="4070350" y="3111500"/>
          <p14:tracePt t="46812" x="4000500" y="3111500"/>
          <p14:tracePt t="46830" x="3956050" y="3117850"/>
          <p14:tracePt t="46846" x="3905250" y="3117850"/>
          <p14:tracePt t="46863" x="3873500" y="3117850"/>
          <p14:tracePt t="46879" x="3841750" y="3117850"/>
          <p14:tracePt t="46896" x="3810000" y="3117850"/>
          <p14:tracePt t="46913" x="3708400" y="3130550"/>
          <p14:tracePt t="46929" x="3663950" y="3130550"/>
          <p14:tracePt t="46946" x="3632200" y="3136900"/>
          <p14:tracePt t="46963" x="3594100" y="3136900"/>
          <p14:tracePt t="46979" x="3543300" y="3143250"/>
          <p14:tracePt t="46997" x="3517900" y="3143250"/>
          <p14:tracePt t="47013" x="3441700" y="3155950"/>
          <p14:tracePt t="47030" x="3384550" y="3155950"/>
          <p14:tracePt t="47046" x="3302000" y="3155950"/>
          <p14:tracePt t="47063" x="3213100" y="3155950"/>
          <p14:tracePt t="47080" x="3124200" y="3155950"/>
          <p14:tracePt t="47097" x="3073400" y="3155950"/>
          <p14:tracePt t="47113" x="3028950" y="3155950"/>
          <p14:tracePt t="47130" x="2997200" y="3162300"/>
          <p14:tracePt t="47146" x="2971800" y="3168650"/>
          <p14:tracePt t="47163" x="2965450" y="3168650"/>
          <p14:tracePt t="47180" x="2901950" y="3168650"/>
          <p14:tracePt t="47197" x="2825750" y="3168650"/>
          <p14:tracePt t="47213" x="2787650" y="3168650"/>
          <p14:tracePt t="47229" x="2743200" y="3168650"/>
          <p14:tracePt t="47246" x="2705100" y="3168650"/>
          <p14:tracePt t="47263" x="2622550" y="3175000"/>
          <p14:tracePt t="47280" x="2495550" y="3175000"/>
          <p14:tracePt t="47297" x="2393950" y="3168650"/>
          <p14:tracePt t="47313" x="2273300" y="3162300"/>
          <p14:tracePt t="47330" x="2184400" y="3155950"/>
          <p14:tracePt t="47347" x="2133600" y="3155950"/>
          <p14:tracePt t="47363" x="2089150" y="3149600"/>
          <p14:tracePt t="47380" x="2057400" y="3149600"/>
          <p14:tracePt t="47397" x="1936750" y="3136900"/>
          <p14:tracePt t="47414" x="1879600" y="3136900"/>
          <p14:tracePt t="47430" x="1860550" y="3136900"/>
          <p14:tracePt t="47447" x="1809750" y="3130550"/>
          <p14:tracePt t="47464" x="1771650" y="3130550"/>
          <p14:tracePt t="47480" x="1676400" y="3130550"/>
          <p14:tracePt t="47497" x="1593850" y="3130550"/>
          <p14:tracePt t="47514" x="1517650" y="3130550"/>
          <p14:tracePt t="47530" x="1460500" y="3130550"/>
          <p14:tracePt t="47547" x="1428750" y="3130550"/>
          <p14:tracePt t="47564" x="1409700" y="3124200"/>
          <p14:tracePt t="47580" x="1365250" y="3124200"/>
          <p14:tracePt t="47597" x="1339850" y="3130550"/>
          <p14:tracePt t="47615" x="1320800" y="3130550"/>
          <p14:tracePt t="47631" x="1314450" y="3136900"/>
          <p14:tracePt t="47647" x="1295400" y="3149600"/>
          <p14:tracePt t="47664" x="1276350" y="3162300"/>
          <p14:tracePt t="47681" x="1250950" y="3200400"/>
          <p14:tracePt t="47697" x="1238250" y="3225800"/>
          <p14:tracePt t="47714" x="1225550" y="3251200"/>
          <p14:tracePt t="47731" x="1206500" y="3263900"/>
          <p14:tracePt t="47747" x="1206500" y="3276600"/>
          <p14:tracePt t="47764" x="1200150" y="3295650"/>
          <p14:tracePt t="47781" x="1212850" y="3365500"/>
          <p14:tracePt t="47798" x="1231900" y="3390900"/>
          <p14:tracePt t="47814" x="1244600" y="3409950"/>
          <p14:tracePt t="47831" x="1250950" y="3429000"/>
          <p14:tracePt t="47848" x="1263650" y="3467100"/>
          <p14:tracePt t="47865" x="1276350" y="3498850"/>
          <p14:tracePt t="47881" x="1295400" y="3530600"/>
          <p14:tracePt t="47898" x="1320800" y="3594100"/>
          <p14:tracePt t="47914" x="1339850" y="3625850"/>
          <p14:tracePt t="47931" x="1352550" y="3651250"/>
          <p14:tracePt t="47948" x="1371600" y="3683000"/>
          <p14:tracePt t="47965" x="1384300" y="3702050"/>
          <p14:tracePt t="47981" x="1409700" y="3740150"/>
          <p14:tracePt t="47998" x="1435100" y="3759200"/>
          <p14:tracePt t="48014" x="1447800" y="3771900"/>
          <p14:tracePt t="48031" x="1473200" y="3778250"/>
          <p14:tracePt t="48048" x="1504950" y="3797300"/>
          <p14:tracePt t="48065" x="1568450" y="3816350"/>
          <p14:tracePt t="48081" x="1600200" y="3829050"/>
          <p14:tracePt t="48098" x="1663700" y="3841750"/>
          <p14:tracePt t="48115" x="1727200" y="3854450"/>
          <p14:tracePt t="48131" x="1790700" y="3873500"/>
          <p14:tracePt t="48148" x="1873250" y="3898900"/>
          <p14:tracePt t="48165" x="1987550" y="3930650"/>
          <p14:tracePt t="48182" x="2089150" y="3937000"/>
          <p14:tracePt t="48198" x="2146300" y="3943350"/>
          <p14:tracePt t="48215" x="2197100" y="3943350"/>
          <p14:tracePt t="48232" x="2216150" y="3949700"/>
          <p14:tracePt t="48248" x="2254250" y="3949700"/>
          <p14:tracePt t="48265" x="2273300" y="3949700"/>
          <p14:tracePt t="48282" x="2298700" y="3956050"/>
          <p14:tracePt t="48298" x="2311400" y="3956050"/>
          <p14:tracePt t="48315" x="2349500" y="3962400"/>
          <p14:tracePt t="48332" x="2387600" y="3962400"/>
          <p14:tracePt t="48349" x="2425700" y="3962400"/>
          <p14:tracePt t="48365" x="2520950" y="3968750"/>
          <p14:tracePt t="48382" x="2603500" y="3968750"/>
          <p14:tracePt t="48398" x="2724150" y="3975100"/>
          <p14:tracePt t="48415" x="2832100" y="3975100"/>
          <p14:tracePt t="48432" x="3028950" y="3975100"/>
          <p14:tracePt t="48448" x="3333750" y="3949700"/>
          <p14:tracePt t="48465" x="3467100" y="3937000"/>
          <p14:tracePt t="48482" x="3568700" y="3930650"/>
          <p14:tracePt t="48499" x="3676650" y="3924300"/>
          <p14:tracePt t="48515" x="3810000" y="3911600"/>
          <p14:tracePt t="48532" x="3848100" y="3905250"/>
          <p14:tracePt t="48549" x="3911600" y="3898900"/>
          <p14:tracePt t="48566" x="3981450" y="3892550"/>
          <p14:tracePt t="48582" x="4146550" y="3873500"/>
          <p14:tracePt t="48599" x="4254500" y="3867150"/>
          <p14:tracePt t="48616" x="4394200" y="3867150"/>
          <p14:tracePt t="48632" x="4470400" y="3867150"/>
          <p14:tracePt t="48649" x="4635500" y="3860800"/>
          <p14:tracePt t="48666" x="4743450" y="3860800"/>
          <p14:tracePt t="48682" x="4800600" y="3854450"/>
          <p14:tracePt t="48699" x="4889500" y="3854450"/>
          <p14:tracePt t="48716" x="5022850" y="3841750"/>
          <p14:tracePt t="48732" x="5226050" y="3778250"/>
          <p14:tracePt t="48749" x="5365750" y="3759200"/>
          <p14:tracePt t="48766" x="5416550" y="3759200"/>
          <p14:tracePt t="48782" x="5467350" y="3759200"/>
          <p14:tracePt t="48799" x="5505450" y="3759200"/>
          <p14:tracePt t="48816" x="5638800" y="3727450"/>
          <p14:tracePt t="48832" x="5702300" y="3714750"/>
          <p14:tracePt t="48849" x="5854700" y="3657600"/>
          <p14:tracePt t="48866" x="5892800" y="3619500"/>
          <p14:tracePt t="48883" x="5911850" y="3606800"/>
          <p14:tracePt t="48899" x="5918200" y="3587750"/>
          <p14:tracePt t="48916" x="5918200" y="3556000"/>
          <p14:tracePt t="48933" x="5854700" y="3467100"/>
          <p14:tracePt t="48950" x="5822950" y="3429000"/>
          <p14:tracePt t="48966" x="5765800" y="3378200"/>
          <p14:tracePt t="48983" x="5702300" y="3327400"/>
          <p14:tracePt t="48999" x="5581650" y="3219450"/>
          <p14:tracePt t="49016" x="5524500" y="3194050"/>
          <p14:tracePt t="49033" x="5499100" y="3187700"/>
          <p14:tracePt t="49049" x="5435600" y="3162300"/>
          <p14:tracePt t="49066" x="5391150" y="3155950"/>
          <p14:tracePt t="49083" x="5334000" y="3143250"/>
          <p14:tracePt t="49100" x="5232400" y="3124200"/>
          <p14:tracePt t="49117" x="5029200" y="3105150"/>
          <p14:tracePt t="49133" x="4838700" y="3079750"/>
          <p14:tracePt t="49150" x="4686300" y="3073400"/>
          <p14:tracePt t="49166" x="4514850" y="3060700"/>
          <p14:tracePt t="49183" x="4375150" y="3060700"/>
          <p14:tracePt t="49200" x="4273550" y="3067050"/>
          <p14:tracePt t="49217" x="4191000" y="3079750"/>
          <p14:tracePt t="49233" x="4114800" y="3079750"/>
          <p14:tracePt t="49250" x="3962400" y="3086100"/>
          <p14:tracePt t="49267" x="3841750" y="3098800"/>
          <p14:tracePt t="49283" x="3708400" y="3105150"/>
          <p14:tracePt t="49300" x="3536950" y="3105150"/>
          <p14:tracePt t="49317" x="3098800" y="3092450"/>
          <p14:tracePt t="49333" x="2921000" y="3079750"/>
          <p14:tracePt t="49350" x="2749550" y="3067050"/>
          <p14:tracePt t="49367" x="2584450" y="3054350"/>
          <p14:tracePt t="49383" x="2495550" y="3048000"/>
          <p14:tracePt t="49400" x="2393950" y="3041650"/>
          <p14:tracePt t="49417" x="2336800" y="3041650"/>
          <p14:tracePt t="49434" x="2317750" y="3041650"/>
          <p14:tracePt t="49450" x="2178050" y="3048000"/>
          <p14:tracePt t="49467" x="2139950" y="3054350"/>
          <p14:tracePt t="49483" x="2114550" y="3067050"/>
          <p14:tracePt t="49500" x="2070100" y="3086100"/>
          <p14:tracePt t="49517" x="1943100" y="3124200"/>
          <p14:tracePt t="49534" x="1784350" y="3136900"/>
          <p14:tracePt t="49550" x="1612900" y="3175000"/>
          <p14:tracePt t="49567" x="1435100" y="3206750"/>
          <p14:tracePt t="49584" x="1358900" y="3232150"/>
          <p14:tracePt t="49601" x="1320800" y="3244850"/>
          <p14:tracePt t="49617" x="1314450" y="3244850"/>
          <p14:tracePt t="49635" x="1314450" y="3257550"/>
          <p14:tracePt t="49651" x="1289050" y="3263900"/>
          <p14:tracePt t="49668" x="1257300" y="3276600"/>
          <p14:tracePt t="49684" x="1225550" y="3289300"/>
          <p14:tracePt t="49701" x="1206500" y="3295650"/>
          <p14:tracePt t="49718" x="1200150" y="3295650"/>
          <p14:tracePt t="49869" x="1193800" y="3295650"/>
          <p14:tracePt t="50138" x="0" y="0"/>
        </p14:tracePtLst>
        <p14:tracePtLst>
          <p14:tracePt t="60241" x="2305050" y="4165600"/>
          <p14:tracePt t="60341" x="2311400" y="4165600"/>
          <p14:tracePt t="60348" x="2324100" y="4165600"/>
          <p14:tracePt t="60365" x="2324100" y="4159250"/>
          <p14:tracePt t="60370" x="2336800" y="4159250"/>
          <p14:tracePt t="60385" x="2349500" y="4159250"/>
          <p14:tracePt t="60385" x="2355850" y="4159250"/>
          <p14:tracePt t="60402" x="2374900" y="4165600"/>
          <p14:tracePt t="60418" x="2413000" y="4171950"/>
          <p14:tracePt t="60435" x="2438400" y="4171950"/>
          <p14:tracePt t="60451" x="2463800" y="4178300"/>
          <p14:tracePt t="60468" x="2470150" y="4178300"/>
          <p14:tracePt t="60485" x="2501900" y="4184650"/>
          <p14:tracePt t="60502" x="2508250" y="4184650"/>
          <p14:tracePt t="60518" x="2552700" y="4197350"/>
          <p14:tracePt t="60535" x="2578100" y="4203700"/>
          <p14:tracePt t="60552" x="2603500" y="4216400"/>
          <p14:tracePt t="60568" x="2635250" y="4216400"/>
          <p14:tracePt t="60585" x="2660650" y="4222750"/>
          <p14:tracePt t="60602" x="2711450" y="4235450"/>
          <p14:tracePt t="60618" x="2755900" y="4248150"/>
          <p14:tracePt t="60635" x="2794000" y="4248150"/>
          <p14:tracePt t="60652" x="2895600" y="4260850"/>
          <p14:tracePt t="60669" x="2933700" y="4260850"/>
          <p14:tracePt t="60685" x="3054350" y="4279900"/>
          <p14:tracePt t="60702" x="3073400" y="4286250"/>
          <p14:tracePt t="60719" x="3098800" y="4292600"/>
          <p14:tracePt t="60735" x="3124200" y="4292600"/>
          <p14:tracePt t="60752" x="3143250" y="4292600"/>
          <p14:tracePt t="60769" x="3155950" y="4292600"/>
          <p14:tracePt t="60786" x="3168650" y="4292600"/>
          <p14:tracePt t="60802" x="3187700" y="4298950"/>
          <p14:tracePt t="60819" x="3200400" y="4305300"/>
          <p14:tracePt t="60836" x="3213100" y="4305300"/>
          <p14:tracePt t="60852" x="3232150" y="4305300"/>
          <p14:tracePt t="60869" x="3238500" y="4305300"/>
          <p14:tracePt t="60886" x="3244850" y="4305300"/>
          <p14:tracePt t="60972" x="3232150" y="4343400"/>
          <p14:tracePt t="60980" x="3225800" y="4349750"/>
          <p14:tracePt t="60988" x="3213100" y="4356100"/>
          <p14:tracePt t="60995" x="3200400" y="4368800"/>
          <p14:tracePt t="61002" x="3175000" y="4400550"/>
          <p14:tracePt t="61019" x="3149600" y="4413250"/>
          <p14:tracePt t="61036" x="3149600" y="4419600"/>
          <p14:tracePt t="61108" x="3136900" y="4419600"/>
          <p14:tracePt t="61124" x="3130550" y="4432300"/>
          <p14:tracePt t="61140" x="3124200" y="4438650"/>
          <p14:tracePt t="61148" x="3105150" y="4451350"/>
          <p14:tracePt t="61172" x="3092450" y="4451350"/>
          <p14:tracePt t="61186" x="3086100" y="4457700"/>
          <p14:tracePt t="61188" x="3073400" y="4470400"/>
          <p14:tracePt t="61203" x="3060700" y="4470400"/>
          <p14:tracePt t="61219" x="3028950" y="4483100"/>
          <p14:tracePt t="61219" x="3016250" y="4489450"/>
          <p14:tracePt t="61237" x="3009900" y="4495800"/>
          <p14:tracePt t="61253" x="2990850" y="4502150"/>
          <p14:tracePt t="61460" x="2997200" y="4502150"/>
          <p14:tracePt t="61468" x="3028950" y="4476750"/>
          <p14:tracePt t="61476" x="3067050" y="4457700"/>
          <p14:tracePt t="61496" x="3130550" y="4419600"/>
          <p14:tracePt t="61497" x="3155950" y="4413250"/>
          <p14:tracePt t="61503" x="3213100" y="4400550"/>
          <p14:tracePt t="61520" x="3238500" y="4394200"/>
          <p14:tracePt t="61537" x="3321050" y="4394200"/>
          <p14:tracePt t="61553" x="3448050" y="4394200"/>
          <p14:tracePt t="61570" x="3549650" y="4400550"/>
          <p14:tracePt t="61587" x="3638550" y="4406900"/>
          <p14:tracePt t="61604" x="3695700" y="4413250"/>
          <p14:tracePt t="61620" x="3803650" y="4425950"/>
          <p14:tracePt t="61637" x="3898900" y="4445000"/>
          <p14:tracePt t="61653" x="3917950" y="4445000"/>
          <p14:tracePt t="61670" x="3930650" y="4451350"/>
          <p14:tracePt t="61716" x="3937000" y="4451350"/>
          <p14:tracePt t="61732" x="3949700" y="4451350"/>
          <p14:tracePt t="61740" x="3968750" y="4464050"/>
          <p14:tracePt t="61748" x="3981450" y="4464050"/>
          <p14:tracePt t="61756" x="4006850" y="4470400"/>
          <p14:tracePt t="61770" x="4044950" y="4476750"/>
          <p14:tracePt t="61787" x="4070350" y="4476750"/>
          <p14:tracePt t="61787" x="4083050" y="4476750"/>
          <p14:tracePt t="61805" x="4089400" y="4476750"/>
          <p14:tracePt t="61868" x="4102100" y="4476750"/>
          <p14:tracePt t="61932" x="4108450" y="4476750"/>
          <p14:tracePt t="62060" x="4114800" y="4476750"/>
          <p14:tracePt t="62084" x="4127500" y="4476750"/>
          <p14:tracePt t="62101" x="4133850" y="4476750"/>
          <p14:tracePt t="62124" x="4146550" y="4470400"/>
          <p14:tracePt t="62436" x="4152900" y="4470400"/>
          <p14:tracePt t="62444" x="4171950" y="4470400"/>
          <p14:tracePt t="62452" x="4178300" y="4470400"/>
          <p14:tracePt t="62460" x="4191000" y="4470400"/>
          <p14:tracePt t="62471" x="4197350" y="4470400"/>
          <p14:tracePt t="62488" x="4203700" y="4476750"/>
          <p14:tracePt t="62540" x="4210050" y="4476750"/>
          <p14:tracePt t="62548" x="4216400" y="4476750"/>
          <p14:tracePt t="62556" x="4222750" y="4476750"/>
          <p14:tracePt t="62564" x="4229100" y="4476750"/>
          <p14:tracePt t="62572" x="4286250" y="4489450"/>
          <p14:tracePt t="62589" x="4343400" y="4514850"/>
          <p14:tracePt t="62605" x="4387850" y="4521200"/>
          <p14:tracePt t="62622" x="4419600" y="4527550"/>
          <p14:tracePt t="62639" x="4451350" y="4533900"/>
          <p14:tracePt t="62655" x="4457700" y="4533900"/>
          <p14:tracePt t="62748" x="4457700" y="4540250"/>
          <p14:tracePt t="62756" x="4438650" y="4546600"/>
          <p14:tracePt t="62765" x="4432300" y="4546600"/>
          <p14:tracePt t="62772" x="4400550" y="4540250"/>
          <p14:tracePt t="62789" x="4368800" y="4527550"/>
          <p14:tracePt t="62806" x="4337050" y="4514850"/>
          <p14:tracePt t="62823" x="4318000" y="4514850"/>
          <p14:tracePt t="62839" x="4267200" y="4470400"/>
          <p14:tracePt t="62856" x="4241800" y="4451350"/>
          <p14:tracePt t="62872" x="4229100" y="4445000"/>
          <p14:tracePt t="62889" x="4165600" y="4406900"/>
          <p14:tracePt t="62906" x="4140200" y="4394200"/>
          <p14:tracePt t="62922" x="4108450" y="4381500"/>
          <p14:tracePt t="62939" x="4064000" y="4362450"/>
          <p14:tracePt t="62956" x="3949700" y="4298950"/>
          <p14:tracePt t="62973" x="3879850" y="4267200"/>
          <p14:tracePt t="62989" x="3835400" y="4254500"/>
          <p14:tracePt t="63006" x="3797300" y="4235450"/>
          <p14:tracePt t="63022" x="3759200" y="4229100"/>
          <p14:tracePt t="63039" x="3702050" y="4216400"/>
          <p14:tracePt t="63056" x="3663950" y="4203700"/>
          <p14:tracePt t="63073" x="3587750" y="4197350"/>
          <p14:tracePt t="63089" x="3492500" y="4171950"/>
          <p14:tracePt t="63106" x="3429000" y="4165600"/>
          <p14:tracePt t="63123" x="3359150" y="4159250"/>
          <p14:tracePt t="63139" x="3244850" y="4152900"/>
          <p14:tracePt t="63156" x="2965450" y="4133850"/>
          <p14:tracePt t="63173" x="2660650" y="4102100"/>
          <p14:tracePt t="63189" x="2527300" y="4095750"/>
          <p14:tracePt t="63206" x="2463800" y="4095750"/>
          <p14:tracePt t="63223" x="2406650" y="4095750"/>
          <p14:tracePt t="63240" x="2349500" y="4108450"/>
          <p14:tracePt t="63256" x="2247900" y="4140200"/>
          <p14:tracePt t="63273" x="2216150" y="4146550"/>
          <p14:tracePt t="63289" x="1981200" y="4241800"/>
          <p14:tracePt t="63306" x="1898650" y="4292600"/>
          <p14:tracePt t="63323" x="1860550" y="4305300"/>
          <p14:tracePt t="63340" x="1816100" y="4362450"/>
          <p14:tracePt t="63357" x="1797050" y="4400550"/>
          <p14:tracePt t="63373" x="1771650" y="4451350"/>
          <p14:tracePt t="63390" x="1746250" y="4521200"/>
          <p14:tracePt t="63406" x="1739900" y="4540250"/>
          <p14:tracePt t="63423" x="1733550" y="4546600"/>
          <p14:tracePt t="63440" x="1733550" y="4552950"/>
          <p14:tracePt t="63456" x="1752600" y="4552950"/>
          <p14:tracePt t="63473" x="1758950" y="4552950"/>
          <p14:tracePt t="63490" x="1803400" y="4552950"/>
          <p14:tracePt t="63508" x="1898650" y="4552950"/>
          <p14:tracePt t="63524" x="1968500" y="4559300"/>
          <p14:tracePt t="63541" x="2089150" y="4603750"/>
          <p14:tracePt t="63558" x="2171700" y="4629150"/>
          <p14:tracePt t="63574" x="2279650" y="4641850"/>
          <p14:tracePt t="63591" x="2413000" y="4660900"/>
          <p14:tracePt t="63608" x="2565400" y="4667250"/>
          <p14:tracePt t="63624" x="2609850" y="4667250"/>
          <p14:tracePt t="63641" x="2641600" y="4667250"/>
          <p14:tracePt t="63658" x="2686050" y="4673600"/>
          <p14:tracePt t="63675" x="2711450" y="4673600"/>
          <p14:tracePt t="63691" x="2819400" y="4673600"/>
          <p14:tracePt t="63708" x="2882900" y="4660900"/>
          <p14:tracePt t="63725" x="2940050" y="4660900"/>
          <p14:tracePt t="63742" x="2997200" y="4654550"/>
          <p14:tracePt t="63758" x="3028950" y="4654550"/>
          <p14:tracePt t="63775" x="3092450" y="4654550"/>
          <p14:tracePt t="63791" x="3149600" y="4654550"/>
          <p14:tracePt t="63808" x="3200400" y="4654550"/>
          <p14:tracePt t="63825" x="3251200" y="4648200"/>
          <p14:tracePt t="63842" x="3257550" y="4648200"/>
          <p14:tracePt t="63949" x="3263900" y="4641850"/>
          <p14:tracePt t="63957" x="3270250" y="4641850"/>
          <p14:tracePt t="63965" x="3289300" y="4641850"/>
          <p14:tracePt t="63975" x="3308350" y="4641850"/>
          <p14:tracePt t="63992" x="3333750" y="4641850"/>
          <p14:tracePt t="64008" x="3340100" y="4641850"/>
          <p14:tracePt t="64216" x="0" y="0"/>
        </p14:tracePtLst>
        <p14:tracePtLst>
          <p14:tracePt t="69461" x="4679950" y="5041900"/>
          <p14:tracePt t="69677" x="4660900" y="5035550"/>
          <p14:tracePt t="69677" x="4641850" y="5029200"/>
          <p14:tracePt t="69701" x="4635500" y="5022850"/>
          <p14:tracePt t="69710" x="4610100" y="5010150"/>
          <p14:tracePt t="69718" x="4591050" y="4997450"/>
          <p14:tracePt t="69718" x="4546600" y="4984750"/>
          <p14:tracePt t="69734" x="4502150" y="4972050"/>
          <p14:tracePt t="69751" x="4451350" y="4959350"/>
          <p14:tracePt t="69768" x="4368800" y="4933950"/>
          <p14:tracePt t="69784" x="4330700" y="4927600"/>
          <p14:tracePt t="69801" x="4279900" y="4921250"/>
          <p14:tracePt t="69818" x="4235450" y="4914900"/>
          <p14:tracePt t="69835" x="4184650" y="4908550"/>
          <p14:tracePt t="69851" x="4146550" y="4895850"/>
          <p14:tracePt t="69868" x="4038600" y="4895850"/>
          <p14:tracePt t="69885" x="3962400" y="4889500"/>
          <p14:tracePt t="69901" x="3835400" y="4902200"/>
          <p14:tracePt t="69918" x="3771900" y="4908550"/>
          <p14:tracePt t="69935" x="3683000" y="4908550"/>
          <p14:tracePt t="69951" x="3549650" y="4902200"/>
          <p14:tracePt t="69968" x="3346450" y="4883150"/>
          <p14:tracePt t="69985" x="3213100" y="4870450"/>
          <p14:tracePt t="70002" x="3092450" y="4864100"/>
          <p14:tracePt t="70018" x="2940050" y="4864100"/>
          <p14:tracePt t="70035" x="2813050" y="4864100"/>
          <p14:tracePt t="70052" x="2628900" y="4864100"/>
          <p14:tracePt t="70069" x="2374900" y="4883150"/>
          <p14:tracePt t="70085" x="2330450" y="4883150"/>
          <p14:tracePt t="70102" x="2228850" y="4889500"/>
          <p14:tracePt t="70118" x="2190750" y="4889500"/>
          <p14:tracePt t="70135" x="2165350" y="4889500"/>
          <p14:tracePt t="70152" x="2152650" y="4889500"/>
          <p14:tracePt t="70168" x="2108200" y="4895850"/>
          <p14:tracePt t="70185" x="2076450" y="4895850"/>
          <p14:tracePt t="70202" x="2051050" y="4902200"/>
          <p14:tracePt t="70219" x="2032000" y="4902200"/>
          <p14:tracePt t="70235" x="2006600" y="4908550"/>
          <p14:tracePt t="70252" x="1993900" y="4914900"/>
          <p14:tracePt t="70269" x="1974850" y="4933950"/>
          <p14:tracePt t="70285" x="1968500" y="4933950"/>
          <p14:tracePt t="70302" x="1930400" y="4965700"/>
          <p14:tracePt t="70319" x="1911350" y="4978400"/>
          <p14:tracePt t="70335" x="1898650" y="4991100"/>
          <p14:tracePt t="70352" x="1892300" y="5003800"/>
          <p14:tracePt t="70369" x="1892300" y="5016500"/>
          <p14:tracePt t="70385" x="1892300" y="5035550"/>
          <p14:tracePt t="70402" x="1898650" y="5054600"/>
          <p14:tracePt t="70419" x="1911350" y="5060950"/>
          <p14:tracePt t="70436" x="1917700" y="5080000"/>
          <p14:tracePt t="70452" x="1930400" y="5111750"/>
          <p14:tracePt t="70501" x="1943100" y="5124450"/>
          <p14:tracePt t="70511" x="1955800" y="5130800"/>
          <p14:tracePt t="70517" x="1962150" y="5137150"/>
          <p14:tracePt t="70519" x="1993900" y="5156200"/>
          <p14:tracePt t="70536" x="2070100" y="5175250"/>
          <p14:tracePt t="70552" x="2120900" y="5194300"/>
          <p14:tracePt t="70569" x="2184400" y="5213350"/>
          <p14:tracePt t="70586" x="2228850" y="5226050"/>
          <p14:tracePt t="70603" x="2286000" y="5245100"/>
          <p14:tracePt t="70619" x="2400300" y="5270500"/>
          <p14:tracePt t="70636" x="2463800" y="5270500"/>
          <p14:tracePt t="70653" x="2520950" y="5270500"/>
          <p14:tracePt t="70669" x="2552700" y="5270500"/>
          <p14:tracePt t="70686" x="2565400" y="5270500"/>
          <p14:tracePt t="70703" x="2609850" y="5276850"/>
          <p14:tracePt t="70719" x="2686050" y="5289550"/>
          <p14:tracePt t="70736" x="2800350" y="5302250"/>
          <p14:tracePt t="70753" x="2927350" y="5302250"/>
          <p14:tracePt t="70770" x="3117850" y="5308600"/>
          <p14:tracePt t="70786" x="3206750" y="5321300"/>
          <p14:tracePt t="70803" x="3276600" y="5321300"/>
          <p14:tracePt t="70820" x="3371850" y="5321300"/>
          <p14:tracePt t="70836" x="3676650" y="5251450"/>
          <p14:tracePt t="70853" x="3879850" y="5200650"/>
          <p14:tracePt t="70869" x="4076700" y="5162550"/>
          <p14:tracePt t="70886" x="4165600" y="5143500"/>
          <p14:tracePt t="70903" x="4381500" y="5124450"/>
          <p14:tracePt t="70920" x="4438650" y="5118100"/>
          <p14:tracePt t="70936" x="4540250" y="5111750"/>
          <p14:tracePt t="70954" x="4584700" y="5111750"/>
          <p14:tracePt t="70970" x="4622800" y="5111750"/>
          <p14:tracePt t="70987" x="4686300" y="5111750"/>
          <p14:tracePt t="71003" x="4762500" y="5118100"/>
          <p14:tracePt t="71020" x="4819650" y="5124450"/>
          <p14:tracePt t="71036" x="4857750" y="5118100"/>
          <p14:tracePt t="71053" x="4870450" y="5118100"/>
          <p14:tracePt t="71070" x="4883150" y="5118100"/>
          <p14:tracePt t="71086" x="4889500" y="5118100"/>
          <p14:tracePt t="71103" x="5016500" y="5149850"/>
          <p14:tracePt t="71121" x="5092700" y="5156200"/>
          <p14:tracePt t="71137" x="5149850" y="5156200"/>
          <p14:tracePt t="71153" x="5181600" y="5156200"/>
          <p14:tracePt t="71170" x="5200650" y="5149850"/>
          <p14:tracePt t="71187" x="5213350" y="5143500"/>
          <p14:tracePt t="71204" x="5251450" y="5143500"/>
          <p14:tracePt t="71221" x="5270500" y="5137150"/>
          <p14:tracePt t="71237" x="5295900" y="5124450"/>
          <p14:tracePt t="71254" x="5334000" y="5099050"/>
          <p14:tracePt t="71270" x="5365750" y="5080000"/>
          <p14:tracePt t="71287" x="5391150" y="5060950"/>
          <p14:tracePt t="71303" x="5391150" y="5054600"/>
          <p14:tracePt t="71320" x="5397500" y="5054600"/>
          <p14:tracePt t="71337" x="5397500" y="5048250"/>
          <p14:tracePt t="71381" x="5397500" y="5041900"/>
          <p14:tracePt t="71405" x="5391150" y="5041900"/>
          <p14:tracePt t="71413" x="5384800" y="5041900"/>
          <p14:tracePt t="71421" x="5365750" y="5041900"/>
          <p14:tracePt t="71429" x="5353050" y="5041900"/>
          <p14:tracePt t="71438" x="5327650" y="5035550"/>
          <p14:tracePt t="71454" x="5302250" y="5022850"/>
          <p14:tracePt t="71470" x="5276850" y="5010150"/>
          <p14:tracePt t="71487" x="5207000" y="4978400"/>
          <p14:tracePt t="71504" x="5168900" y="4959350"/>
          <p14:tracePt t="71521" x="5124450" y="4933950"/>
          <p14:tracePt t="71537" x="5073650" y="4921250"/>
          <p14:tracePt t="71554" x="4991100" y="4889500"/>
          <p14:tracePt t="71571" x="4927600" y="4870450"/>
          <p14:tracePt t="71587" x="4845050" y="4845050"/>
          <p14:tracePt t="71587" x="4781550" y="4832350"/>
          <p14:tracePt t="71605" x="4699000" y="4813300"/>
          <p14:tracePt t="71621" x="4533900" y="4800600"/>
          <p14:tracePt t="71638" x="4400550" y="4781550"/>
          <p14:tracePt t="71654" x="4267200" y="4762500"/>
          <p14:tracePt t="71671" x="4146550" y="4756150"/>
          <p14:tracePt t="71687" x="3975100" y="4711700"/>
          <p14:tracePt t="71704" x="3841750" y="4686300"/>
          <p14:tracePt t="71721" x="3752850" y="4679950"/>
          <p14:tracePt t="71738" x="3575050" y="4673600"/>
          <p14:tracePt t="71754" x="3498850" y="4679950"/>
          <p14:tracePt t="71771" x="3416300" y="4692650"/>
          <p14:tracePt t="71788" x="3314700" y="4711700"/>
          <p14:tracePt t="71788" x="3276600" y="4718050"/>
          <p14:tracePt t="71805" x="3155950" y="4756150"/>
          <p14:tracePt t="71821" x="2978150" y="4800600"/>
          <p14:tracePt t="71838" x="2692400" y="4876800"/>
          <p14:tracePt t="71855" x="2559050" y="4908550"/>
          <p14:tracePt t="71872" x="2432050" y="4933950"/>
          <p14:tracePt t="71889" x="2343150" y="4972050"/>
          <p14:tracePt t="71905" x="2292350" y="4978400"/>
          <p14:tracePt t="71922" x="2216150" y="4997450"/>
          <p14:tracePt t="71939" x="2133600" y="5016500"/>
          <p14:tracePt t="71955" x="2095500" y="5022850"/>
          <p14:tracePt t="71972" x="2012950" y="5029200"/>
          <p14:tracePt t="71989" x="1955800" y="5035550"/>
          <p14:tracePt t="72006" x="1898650" y="5035550"/>
          <p14:tracePt t="72022" x="1828800" y="5041900"/>
          <p14:tracePt t="72039" x="1822450" y="5048250"/>
          <p14:tracePt t="72056" x="1771650" y="5060950"/>
          <p14:tracePt t="72072" x="1708150" y="5067300"/>
          <p14:tracePt t="72089" x="1631950" y="5086350"/>
          <p14:tracePt t="72106" x="1612900" y="5086350"/>
          <p14:tracePt t="72122" x="1581150" y="5086350"/>
          <p14:tracePt t="72138" x="1581150" y="5092700"/>
          <p14:tracePt t="72221" x="1593850" y="5092700"/>
          <p14:tracePt t="72231" x="1600200" y="5092700"/>
          <p14:tracePt t="72231" x="1625600" y="5092700"/>
          <p14:tracePt t="72238" x="1689100" y="5099050"/>
          <p14:tracePt t="72255" x="1752600" y="5099050"/>
          <p14:tracePt t="72272" x="1809750" y="5099050"/>
          <p14:tracePt t="72288" x="1905000" y="5111750"/>
          <p14:tracePt t="72305" x="1968500" y="5111750"/>
          <p14:tracePt t="72322" x="2051050" y="5130800"/>
          <p14:tracePt t="72339" x="2076450" y="5143500"/>
          <p14:tracePt t="72355" x="2114550" y="5156200"/>
          <p14:tracePt t="72372" x="2171700" y="5181600"/>
          <p14:tracePt t="72389" x="2241550" y="5207000"/>
          <p14:tracePt t="72406" x="2406650" y="5238750"/>
          <p14:tracePt t="72422" x="2476500" y="5238750"/>
          <p14:tracePt t="72439" x="2552700" y="5238750"/>
          <p14:tracePt t="72456" x="2616200" y="5238750"/>
          <p14:tracePt t="72472" x="2730500" y="5238750"/>
          <p14:tracePt t="72489" x="2806700" y="5251450"/>
          <p14:tracePt t="72506" x="2901950" y="5257800"/>
          <p14:tracePt t="72522" x="2990850" y="5257800"/>
          <p14:tracePt t="72539" x="3124200" y="5257800"/>
          <p14:tracePt t="72556" x="3276600" y="5238750"/>
          <p14:tracePt t="72573" x="3549650" y="5232400"/>
          <p14:tracePt t="72589" x="3632200" y="5219700"/>
          <p14:tracePt t="72605" x="3727450" y="5213350"/>
          <p14:tracePt t="72622" x="3873500" y="5213350"/>
          <p14:tracePt t="72639" x="4076700" y="5207000"/>
          <p14:tracePt t="72656" x="4152900" y="5207000"/>
          <p14:tracePt t="72673" x="4197350" y="5207000"/>
          <p14:tracePt t="72690" x="4235450" y="5207000"/>
          <p14:tracePt t="72706" x="4305300" y="5213350"/>
          <p14:tracePt t="72722" x="4400550" y="5226050"/>
          <p14:tracePt t="72739" x="4578350" y="5257800"/>
          <p14:tracePt t="72756" x="4699000" y="5257800"/>
          <p14:tracePt t="72773" x="4775200" y="5257800"/>
          <p14:tracePt t="72789" x="4838700" y="5257800"/>
          <p14:tracePt t="72806" x="4889500" y="5251450"/>
          <p14:tracePt t="72823" x="4914900" y="5251450"/>
          <p14:tracePt t="72839" x="4940300" y="5245100"/>
          <p14:tracePt t="72856" x="4965700" y="5245100"/>
          <p14:tracePt t="72873" x="4984750" y="5232400"/>
          <p14:tracePt t="72889" x="5003800" y="5226050"/>
          <p14:tracePt t="72906" x="5029200" y="5213350"/>
          <p14:tracePt t="72924" x="5041900" y="5187950"/>
          <p14:tracePt t="72940" x="5041900" y="5162550"/>
          <p14:tracePt t="72958" x="5041900" y="5149850"/>
          <p14:tracePt t="72974" x="5048250" y="5137150"/>
          <p14:tracePt t="73013" x="5048250" y="5130800"/>
          <p14:tracePt t="73026" x="5035550" y="5130800"/>
          <p14:tracePt t="73040" x="5022850" y="5130800"/>
          <p14:tracePt t="73040" x="5010150" y="5124450"/>
          <p14:tracePt t="73057" x="4991100" y="5111750"/>
          <p14:tracePt t="73073" x="4959350" y="5099050"/>
          <p14:tracePt t="73090" x="4902200" y="5086350"/>
          <p14:tracePt t="73107" x="4800600" y="5073650"/>
          <p14:tracePt t="73124" x="4641850" y="5054600"/>
          <p14:tracePt t="73140" x="4362450" y="5029200"/>
          <p14:tracePt t="73157" x="4133850" y="4997450"/>
          <p14:tracePt t="73173" x="3949700" y="4972050"/>
          <p14:tracePt t="73190" x="3784600" y="4959350"/>
          <p14:tracePt t="73207" x="3467100" y="4933950"/>
          <p14:tracePt t="73223" x="3346450" y="4933950"/>
          <p14:tracePt t="73240" x="3244850" y="4927600"/>
          <p14:tracePt t="73257" x="3136900" y="4921250"/>
          <p14:tracePt t="73274" x="3035300" y="4921250"/>
          <p14:tracePt t="73290" x="2889250" y="4921250"/>
          <p14:tracePt t="73307" x="2813050" y="4921250"/>
          <p14:tracePt t="73324" x="2686050" y="4914900"/>
          <p14:tracePt t="73324" x="2654300" y="4914900"/>
          <p14:tracePt t="73341" x="2578100" y="4902200"/>
          <p14:tracePt t="73357" x="2476500" y="4889500"/>
          <p14:tracePt t="73374" x="2419350" y="4889500"/>
          <p14:tracePt t="73390" x="2317750" y="4889500"/>
          <p14:tracePt t="73407" x="2228850" y="4889500"/>
          <p14:tracePt t="73424" x="2108200" y="4914900"/>
          <p14:tracePt t="73441" x="2063750" y="4914900"/>
          <p14:tracePt t="73457" x="2012950" y="4921250"/>
          <p14:tracePt t="73474" x="1968500" y="4927600"/>
          <p14:tracePt t="73490" x="1930400" y="4927600"/>
          <p14:tracePt t="73507" x="1917700" y="4933950"/>
          <p14:tracePt t="73524" x="1905000" y="4940300"/>
          <p14:tracePt t="73699" x="0" y="0"/>
        </p14:tracePtLst>
        <p14:tracePtLst>
          <p14:tracePt t="87821" x="2209800" y="5302250"/>
          <p14:tracePt t="87973" x="2203450" y="5302250"/>
          <p14:tracePt t="87992" x="2190750" y="5302250"/>
          <p14:tracePt t="87997" x="2165350" y="5302250"/>
          <p14:tracePt t="88005" x="2139950" y="5308600"/>
          <p14:tracePt t="88016" x="2127250" y="5308600"/>
          <p14:tracePt t="88037" x="2089150" y="5308600"/>
          <p14:tracePt t="88049" x="2076450" y="5308600"/>
          <p14:tracePt t="88077" x="2057400" y="5302250"/>
          <p14:tracePt t="88085" x="2038350" y="5295900"/>
          <p14:tracePt t="88101" x="1993900" y="5295900"/>
          <p14:tracePt t="88117" x="1943100" y="5289550"/>
          <p14:tracePt t="88133" x="1835150" y="5283200"/>
          <p14:tracePt t="88157" x="1765300" y="5276850"/>
          <p14:tracePt t="88166" x="1708150" y="5276850"/>
          <p14:tracePt t="88189" x="1676400" y="5276850"/>
          <p14:tracePt t="88205" x="1631950" y="5270500"/>
          <p14:tracePt t="88221" x="1587500" y="5270500"/>
          <p14:tracePt t="88237" x="1543050" y="5276850"/>
          <p14:tracePt t="88249" x="1511300" y="5276850"/>
          <p14:tracePt t="88266" x="1460500" y="5283200"/>
          <p14:tracePt t="88282" x="1403350" y="5289550"/>
          <p14:tracePt t="88299" x="1365250" y="5295900"/>
          <p14:tracePt t="88316" x="1295400" y="5302250"/>
          <p14:tracePt t="88333" x="1212850" y="5308600"/>
          <p14:tracePt t="88349" x="1174750" y="5308600"/>
          <p14:tracePt t="88366" x="1162050" y="5308600"/>
          <p14:tracePt t="88382" x="1149350" y="5308600"/>
          <p14:tracePt t="88399" x="1143000" y="5308600"/>
          <p14:tracePt t="88416" x="1136650" y="5314950"/>
          <p14:tracePt t="88432" x="1123950" y="5314950"/>
          <p14:tracePt t="88449" x="1111250" y="5321300"/>
          <p14:tracePt t="88466" x="1098550" y="5327650"/>
          <p14:tracePt t="88501" x="1085850" y="5327650"/>
          <p14:tracePt t="88541" x="1079500" y="5327650"/>
          <p14:tracePt t="88565" x="1073150" y="5327650"/>
          <p14:tracePt t="88629" x="1066800" y="5327650"/>
          <p14:tracePt t="88642" x="1066800" y="5321300"/>
          <p14:tracePt t="88643" x="1054100" y="5314950"/>
          <p14:tracePt t="88669" x="1047750" y="5308600"/>
          <p14:tracePt t="88669" x="1041400" y="5295900"/>
          <p14:tracePt t="88683" x="1035050" y="5276850"/>
          <p14:tracePt t="88700" x="1009650" y="5213350"/>
          <p14:tracePt t="88717" x="1003300" y="5168900"/>
          <p14:tracePt t="88733" x="990600" y="5149850"/>
          <p14:tracePt t="88750" x="984250" y="5105400"/>
          <p14:tracePt t="88767" x="977900" y="5092700"/>
          <p14:tracePt t="88783" x="965200" y="5073650"/>
          <p14:tracePt t="88800" x="965200" y="5067300"/>
          <p14:tracePt t="88816" x="965200" y="5060950"/>
          <p14:tracePt t="88973" x="965200" y="5054600"/>
          <p14:tracePt t="88981" x="965200" y="5048250"/>
          <p14:tracePt t="89005" x="965200" y="5035550"/>
          <p14:tracePt t="89013" x="952500" y="5022850"/>
          <p14:tracePt t="89030" x="946150" y="5010150"/>
          <p14:tracePt t="89045" x="946150" y="4997450"/>
          <p14:tracePt t="89093" x="946150" y="4991100"/>
          <p14:tracePt t="89101" x="939800" y="4984750"/>
          <p14:tracePt t="89141" x="939800" y="4978400"/>
          <p14:tracePt t="89181" x="933450" y="4972050"/>
          <p14:tracePt t="89189" x="933450" y="4965700"/>
          <p14:tracePt t="89189" x="0" y="0"/>
        </p14:tracePtLst>
        <p14:tracePtLst>
          <p14:tracePt t="91376" x="1092200" y="6019800"/>
          <p14:tracePt t="91476" x="1098550" y="6032500"/>
          <p14:tracePt t="91484" x="1104900" y="6032500"/>
          <p14:tracePt t="91492" x="1104900" y="6038850"/>
          <p14:tracePt t="91500" x="1117600" y="6038850"/>
          <p14:tracePt t="91508" x="1117600" y="6051550"/>
          <p14:tracePt t="91521" x="1123950" y="6064250"/>
          <p14:tracePt t="91538" x="1136650" y="6070600"/>
          <p14:tracePt t="91554" x="1143000" y="6083300"/>
          <p14:tracePt t="91571" x="1149350" y="6102350"/>
          <p14:tracePt t="91588" x="1162050" y="6108700"/>
          <p14:tracePt t="91605" x="1162050" y="6121400"/>
          <p14:tracePt t="91621" x="1168400" y="6134100"/>
          <p14:tracePt t="91638" x="1181100" y="6134100"/>
          <p14:tracePt t="91655" x="1181100" y="6140450"/>
          <p14:tracePt t="91671" x="1181100" y="6146800"/>
          <p14:tracePt t="91708" x="1187450" y="6153150"/>
          <p14:tracePt t="91725" x="1193800" y="6153150"/>
          <p14:tracePt t="91732" x="1193800" y="6159500"/>
          <p14:tracePt t="91756" x="1206500" y="6159500"/>
          <p14:tracePt t="91757" x="1206500" y="6172200"/>
          <p14:tracePt t="91771" x="1212850" y="6184900"/>
          <p14:tracePt t="91820" x="1225550" y="6191250"/>
          <p14:tracePt t="91836" x="1231900" y="6197600"/>
          <p14:tracePt t="91847" x="1238250" y="6203950"/>
          <p14:tracePt t="91855" x="1250950" y="6203950"/>
          <p14:tracePt t="91876" x="1257300" y="6203950"/>
          <p14:tracePt t="91884" x="1257300" y="6210300"/>
          <p14:tracePt t="91892" x="1270000" y="6229350"/>
          <p14:tracePt t="91908" x="1295400" y="6235700"/>
          <p14:tracePt t="91922" x="1339850" y="6254750"/>
          <p14:tracePt t="91938" x="1371600" y="6267450"/>
          <p14:tracePt t="91955" x="1416050" y="6273800"/>
          <p14:tracePt t="91972" x="1473200" y="6299200"/>
          <p14:tracePt t="91989" x="1511300" y="6311900"/>
          <p14:tracePt t="92005" x="1574800" y="6337300"/>
          <p14:tracePt t="92022" x="1644650" y="6362700"/>
          <p14:tracePt t="92039" x="1771650" y="6394450"/>
          <p14:tracePt t="92055" x="1905000" y="6426200"/>
          <p14:tracePt t="92072" x="2082800" y="6470650"/>
          <p14:tracePt t="92089" x="2330450" y="6521450"/>
          <p14:tracePt t="92105" x="2482850" y="6527800"/>
          <p14:tracePt t="92122" x="2590800" y="6527800"/>
          <p14:tracePt t="92139" x="2743200" y="6527800"/>
          <p14:tracePt t="92156" x="2844800" y="6527800"/>
          <p14:tracePt t="92172" x="3041650" y="6527800"/>
          <p14:tracePt t="92189" x="3136900" y="6540500"/>
          <p14:tracePt t="92205" x="3276600" y="6540500"/>
          <p14:tracePt t="92222" x="3429000" y="6540500"/>
          <p14:tracePt t="92239" x="3536950" y="6534150"/>
          <p14:tracePt t="92256" x="3663950" y="6489700"/>
          <p14:tracePt t="92272" x="3841750" y="6457950"/>
          <p14:tracePt t="92289" x="3892550" y="6457950"/>
          <p14:tracePt t="92306" x="3975100" y="6445250"/>
          <p14:tracePt t="92322" x="4089400" y="6426200"/>
          <p14:tracePt t="92339" x="4248150" y="6400800"/>
          <p14:tracePt t="92356" x="4311650" y="6362700"/>
          <p14:tracePt t="92373" x="4330700" y="6337300"/>
          <p14:tracePt t="92389" x="4362450" y="6318250"/>
          <p14:tracePt t="92406" x="4400550" y="6280150"/>
          <p14:tracePt t="92423" x="4432300" y="6254750"/>
          <p14:tracePt t="92439" x="4464050" y="6229350"/>
          <p14:tracePt t="92456" x="4464050" y="6210300"/>
          <p14:tracePt t="92473" x="4470400" y="6165850"/>
          <p14:tracePt t="92489" x="4457700" y="6096000"/>
          <p14:tracePt t="92506" x="4406900" y="6038850"/>
          <p14:tracePt t="92523" x="4375150" y="5994400"/>
          <p14:tracePt t="92539" x="4318000" y="5930900"/>
          <p14:tracePt t="92539" x="4279900" y="5918200"/>
          <p14:tracePt t="92557" x="4267200" y="5905500"/>
          <p14:tracePt t="92573" x="4229100" y="5899150"/>
          <p14:tracePt t="92589" x="4152900" y="5861050"/>
          <p14:tracePt t="92606" x="4070350" y="5835650"/>
          <p14:tracePt t="92623" x="3943350" y="5797550"/>
          <p14:tracePt t="92639" x="3879850" y="5778500"/>
          <p14:tracePt t="92656" x="3854450" y="5778500"/>
          <p14:tracePt t="92673" x="3251200" y="5702300"/>
          <p14:tracePt t="92690" x="3073400" y="5670550"/>
          <p14:tracePt t="92706" x="2819400" y="5638800"/>
          <p14:tracePt t="92723" x="2603500" y="5613400"/>
          <p14:tracePt t="92723" x="2527300" y="5613400"/>
          <p14:tracePt t="92740" x="2393950" y="5607050"/>
          <p14:tracePt t="92757" x="2279650" y="5607050"/>
          <p14:tracePt t="92773" x="2139950" y="5607050"/>
          <p14:tracePt t="92790" x="2070100" y="5626100"/>
          <p14:tracePt t="92806" x="2019300" y="5632450"/>
          <p14:tracePt t="92823" x="1949450" y="5664200"/>
          <p14:tracePt t="92840" x="1892300" y="5689600"/>
          <p14:tracePt t="92857" x="1854200" y="5727700"/>
          <p14:tracePt t="92873" x="1689100" y="5842000"/>
          <p14:tracePt t="92889" x="1651000" y="5880100"/>
          <p14:tracePt t="92906" x="1581150" y="5924550"/>
          <p14:tracePt t="92923" x="1498600" y="5962650"/>
          <p14:tracePt t="92940" x="1422400" y="6013450"/>
          <p14:tracePt t="92957" x="1346200" y="6070600"/>
          <p14:tracePt t="92973" x="1320800" y="6115050"/>
          <p14:tracePt t="92990" x="1308100" y="6153150"/>
          <p14:tracePt t="93007" x="1295400" y="6191250"/>
          <p14:tracePt t="93024" x="1289050" y="6203950"/>
          <p14:tracePt t="93040" x="1282700" y="6223000"/>
          <p14:tracePt t="93057" x="1276350" y="6235700"/>
          <p14:tracePt t="93074" x="1276350" y="6254750"/>
          <p14:tracePt t="93090" x="1282700" y="6286500"/>
          <p14:tracePt t="93107" x="1308100" y="6299200"/>
          <p14:tracePt t="93124" x="1320800" y="6311900"/>
          <p14:tracePt t="93140" x="1346200" y="6311900"/>
          <p14:tracePt t="93157" x="1377950" y="6324600"/>
          <p14:tracePt t="93174" x="1422400" y="6337300"/>
          <p14:tracePt t="93190" x="1549400" y="6369050"/>
          <p14:tracePt t="93207" x="1720850" y="6388100"/>
          <p14:tracePt t="93224" x="1981200" y="6394450"/>
          <p14:tracePt t="93241" x="2228850" y="6394450"/>
          <p14:tracePt t="93257" x="2349500" y="6394450"/>
          <p14:tracePt t="93274" x="2679700" y="6407150"/>
          <p14:tracePt t="93291" x="2933700" y="6407150"/>
          <p14:tracePt t="93307" x="3746500" y="6369050"/>
          <p14:tracePt t="93324" x="4705350" y="6343650"/>
          <p14:tracePt t="93341" x="5073650" y="6311900"/>
          <p14:tracePt t="93357" x="5270500" y="6299200"/>
          <p14:tracePt t="93374" x="5403850" y="6286500"/>
          <p14:tracePt t="93391" x="5689600" y="6254750"/>
          <p14:tracePt t="93407" x="5822950" y="6223000"/>
          <p14:tracePt t="93424" x="5911850" y="6184900"/>
          <p14:tracePt t="93441" x="6013450" y="6134100"/>
          <p14:tracePt t="93458" x="6051550" y="6108700"/>
          <p14:tracePt t="93474" x="6280150" y="5981700"/>
          <p14:tracePt t="93491" x="6343650" y="5943600"/>
          <p14:tracePt t="93508" x="6438900" y="5892800"/>
          <p14:tracePt t="93525" x="6496050" y="5880100"/>
          <p14:tracePt t="93541" x="6572250" y="5835650"/>
          <p14:tracePt t="93558" x="6610350" y="5816600"/>
          <p14:tracePt t="93574" x="6616700" y="5803900"/>
          <p14:tracePt t="93591" x="6648450" y="5791200"/>
          <p14:tracePt t="93608" x="6692900" y="5765800"/>
          <p14:tracePt t="93625" x="6724650" y="5734050"/>
          <p14:tracePt t="93641" x="6750050" y="5715000"/>
          <p14:tracePt t="93658" x="6750050" y="5708650"/>
          <p14:tracePt t="93674" x="6762750" y="5695950"/>
          <p14:tracePt t="93691" x="6762750" y="5683250"/>
          <p14:tracePt t="93708" x="6756400" y="5683250"/>
          <p14:tracePt t="93724" x="6750050" y="5683250"/>
          <p14:tracePt t="93741" x="6737350" y="5683250"/>
          <p14:tracePt t="93759" x="6705600" y="5670550"/>
          <p14:tracePt t="93775" x="6661150" y="5657850"/>
          <p14:tracePt t="93791" x="6629400" y="5651500"/>
          <p14:tracePt t="93808" x="6616700" y="5638800"/>
          <p14:tracePt t="93825" x="6597650" y="5626100"/>
          <p14:tracePt t="93841" x="6584950" y="5613400"/>
          <p14:tracePt t="93858" x="6546850" y="5575300"/>
          <p14:tracePt t="93875" x="6521450" y="5556250"/>
          <p14:tracePt t="93892" x="6508750" y="5537200"/>
          <p14:tracePt t="93996" x="6508750" y="5530850"/>
          <p14:tracePt t="94004" x="6502400" y="5518150"/>
          <p14:tracePt t="94018" x="6502400" y="5511800"/>
          <p14:tracePt t="94018" x="6502400" y="5499100"/>
          <p14:tracePt t="94025" x="6496050" y="5480050"/>
          <p14:tracePt t="94042" x="6489700" y="5448300"/>
          <p14:tracePt t="94059" x="6477000" y="5422900"/>
          <p14:tracePt t="94075" x="6464300" y="5410200"/>
          <p14:tracePt t="94092" x="6438900" y="5359400"/>
          <p14:tracePt t="94109" x="6413500" y="5327650"/>
          <p14:tracePt t="94125" x="6400800" y="5308600"/>
          <p14:tracePt t="94142" x="6388100" y="5283200"/>
          <p14:tracePt t="94159" x="6381750" y="5251450"/>
          <p14:tracePt t="94175" x="6375400" y="5207000"/>
          <p14:tracePt t="94192" x="6362700" y="5143500"/>
          <p14:tracePt t="94209" x="6343650" y="5048250"/>
          <p14:tracePt t="94226" x="6330950" y="4972050"/>
          <p14:tracePt t="94242" x="6324600" y="4768850"/>
          <p14:tracePt t="94260" x="6324600" y="4724400"/>
          <p14:tracePt t="94275" x="6356350" y="4559300"/>
          <p14:tracePt t="94293" x="6362700" y="4521200"/>
          <p14:tracePt t="94309" x="6381750" y="4457700"/>
          <p14:tracePt t="94326" x="6432550" y="4375150"/>
          <p14:tracePt t="94342" x="6438900" y="4343400"/>
          <p14:tracePt t="94359" x="6457950" y="4318000"/>
          <p14:tracePt t="94376" x="6470650" y="4292600"/>
          <p14:tracePt t="94392" x="6477000" y="4279900"/>
          <p14:tracePt t="94409" x="6483350" y="4260850"/>
          <p14:tracePt t="94572" x="6496050" y="4260850"/>
          <p14:tracePt t="94588" x="6508750" y="4260850"/>
          <p14:tracePt t="94596" x="6521450" y="4267200"/>
          <p14:tracePt t="94604" x="6527800" y="4267200"/>
          <p14:tracePt t="94612" x="6546850" y="4279900"/>
          <p14:tracePt t="94626" x="6565900" y="4311650"/>
          <p14:tracePt t="94643" x="6610350" y="4394200"/>
          <p14:tracePt t="94660" x="6673850" y="4521200"/>
          <p14:tracePt t="94677" x="6705600" y="4565650"/>
          <p14:tracePt t="94693" x="6743700" y="4603750"/>
          <p14:tracePt t="94710" x="6769100" y="4629150"/>
          <p14:tracePt t="94726" x="6769100" y="4635500"/>
          <p14:tracePt t="94844" x="6775450" y="4635500"/>
          <p14:tracePt t="94860" x="6775450" y="4648200"/>
          <p14:tracePt t="94869" x="6781800" y="4648200"/>
          <p14:tracePt t="94876" x="6794500" y="4660900"/>
          <p14:tracePt t="94893" x="6794500" y="4673600"/>
          <p14:tracePt t="94894" x="6819900" y="4686300"/>
          <p14:tracePt t="94910" x="6826250" y="4692650"/>
          <p14:tracePt t="94927" x="6838950" y="4705350"/>
          <p14:tracePt t="94943" x="6851650" y="4718050"/>
          <p14:tracePt t="94960" x="6877050" y="4737100"/>
          <p14:tracePt t="94977" x="6908800" y="4768850"/>
          <p14:tracePt t="94994" x="6953250" y="4800600"/>
          <p14:tracePt t="95010" x="6985000" y="4819650"/>
          <p14:tracePt t="95027" x="7004050" y="4845050"/>
          <p14:tracePt t="95043" x="7016750" y="4845050"/>
          <p14:tracePt t="95061" x="7029450" y="4870450"/>
          <p14:tracePt t="95077" x="7048500" y="4883150"/>
          <p14:tracePt t="95180" x="7042150" y="4864100"/>
          <p14:tracePt t="95188" x="7035800" y="4851400"/>
          <p14:tracePt t="95196" x="7023100" y="4832350"/>
          <p14:tracePt t="95204" x="7016750" y="4813300"/>
          <p14:tracePt t="95212" x="6985000" y="4749800"/>
          <p14:tracePt t="95227" x="6965950" y="4686300"/>
          <p14:tracePt t="95244" x="6946900" y="4635500"/>
          <p14:tracePt t="95261" x="6915150" y="4514850"/>
          <p14:tracePt t="95277" x="6889750" y="4451350"/>
          <p14:tracePt t="95294" x="6864350" y="4400550"/>
          <p14:tracePt t="95311" x="6845300" y="4349750"/>
          <p14:tracePt t="95328" x="6826250" y="4311650"/>
          <p14:tracePt t="95345" x="6800850" y="4260850"/>
          <p14:tracePt t="95361" x="6775450" y="4197350"/>
          <p14:tracePt t="95377" x="6756400" y="4159250"/>
          <p14:tracePt t="95394" x="6743700" y="4146550"/>
          <p14:tracePt t="95411" x="6737350" y="4127500"/>
          <p14:tracePt t="95524" x="6731000" y="4133850"/>
          <p14:tracePt t="95532" x="6724650" y="4140200"/>
          <p14:tracePt t="95540" x="6724650" y="4146550"/>
          <p14:tracePt t="95548" x="6718300" y="4159250"/>
          <p14:tracePt t="95564" x="6718300" y="4171950"/>
          <p14:tracePt t="95572" x="6711950" y="4178300"/>
          <p14:tracePt t="95583" x="6705600" y="4191000"/>
          <p14:tracePt t="95594" x="6705600" y="4197350"/>
          <p14:tracePt t="95611" x="6699250" y="4210050"/>
          <p14:tracePt t="95628" x="6692900" y="4235450"/>
          <p14:tracePt t="95644" x="6692900" y="4248150"/>
          <p14:tracePt t="95661" x="6686550" y="4305300"/>
          <p14:tracePt t="95678" x="6686550" y="4337050"/>
          <p14:tracePt t="95694" x="6686550" y="4362450"/>
          <p14:tracePt t="95711" x="6692900" y="4413250"/>
          <p14:tracePt t="95728" x="6724650" y="4457700"/>
          <p14:tracePt t="95744" x="6743700" y="4489450"/>
          <p14:tracePt t="95761" x="6769100" y="4527550"/>
          <p14:tracePt t="95779" x="6769100" y="4533900"/>
          <p14:tracePt t="95795" x="6788150" y="4552950"/>
          <p14:tracePt t="95811" x="6807200" y="4578350"/>
          <p14:tracePt t="95811" x="6819900" y="4584700"/>
          <p14:tracePt t="95829" x="6832600" y="4610100"/>
          <p14:tracePt t="95845" x="6838950" y="4629150"/>
          <p14:tracePt t="95862" x="6858000" y="4648200"/>
          <p14:tracePt t="95878" x="6870700" y="4660900"/>
          <p14:tracePt t="95895" x="6877050" y="4673600"/>
          <p14:tracePt t="95912" x="6883400" y="4692650"/>
          <p14:tracePt t="95928" x="6896100" y="4737100"/>
          <p14:tracePt t="95945" x="6902450" y="4775200"/>
          <p14:tracePt t="95962" x="6902450" y="4794250"/>
          <p14:tracePt t="95978" x="6902450" y="4819650"/>
          <p14:tracePt t="96012" x="6902450" y="4826000"/>
          <p14:tracePt t="96013" x="6902450" y="4832350"/>
          <p14:tracePt t="96028" x="6896100" y="4838700"/>
          <p14:tracePt t="96045" x="6889750" y="4838700"/>
          <p14:tracePt t="96100" x="6883400" y="4838700"/>
          <p14:tracePt t="96108" x="6877050" y="4826000"/>
          <p14:tracePt t="96116" x="6877050" y="4813300"/>
          <p14:tracePt t="96132" x="6877050" y="4806950"/>
          <p14:tracePt t="96140" x="6870700" y="4787900"/>
          <p14:tracePt t="96148" x="6864350" y="4743450"/>
          <p14:tracePt t="96162" x="6858000" y="4692650"/>
          <p14:tracePt t="96179" x="6851650" y="4635500"/>
          <p14:tracePt t="96196" x="6845300" y="4584700"/>
          <p14:tracePt t="96212" x="6838950" y="4546600"/>
          <p14:tracePt t="96229" x="6826250" y="4508500"/>
          <p14:tracePt t="96245" x="6826250" y="4502150"/>
          <p14:tracePt t="96262" x="6819900" y="4483100"/>
          <p14:tracePt t="96279" x="6807200" y="4476750"/>
          <p14:tracePt t="96652" x="6807200" y="4483100"/>
          <p14:tracePt t="96700" x="6800850" y="4495800"/>
          <p14:tracePt t="96732" x="6788150" y="4495800"/>
          <p14:tracePt t="96788" x="6788150" y="4502150"/>
          <p14:tracePt t="97580" x="6788150" y="4514850"/>
          <p14:tracePt t="97586" x="6788150" y="4565650"/>
          <p14:tracePt t="97590" x="6794500" y="4584700"/>
          <p14:tracePt t="97598" x="6794500" y="4622800"/>
          <p14:tracePt t="97614" x="6794500" y="4679950"/>
          <p14:tracePt t="97631" x="6794500" y="4718050"/>
          <p14:tracePt t="97648" x="6794500" y="4756150"/>
          <p14:tracePt t="97665" x="6794500" y="4794250"/>
          <p14:tracePt t="97681" x="6794500" y="4845050"/>
          <p14:tracePt t="97698" x="6794500" y="4876800"/>
          <p14:tracePt t="97714" x="6794500" y="4908550"/>
          <p14:tracePt t="97731" x="6775450" y="4953000"/>
          <p14:tracePt t="97748" x="6750050" y="5022850"/>
          <p14:tracePt t="97765" x="6731000" y="5054600"/>
          <p14:tracePt t="97781" x="6705600" y="5086350"/>
          <p14:tracePt t="97798" x="6692900" y="5092700"/>
          <p14:tracePt t="97815" x="6667500" y="5111750"/>
          <p14:tracePt t="97832" x="6623050" y="5130800"/>
          <p14:tracePt t="97848" x="6565900" y="5156200"/>
          <p14:tracePt t="97865" x="6534150" y="5175250"/>
          <p14:tracePt t="97881" x="6489700" y="5187950"/>
          <p14:tracePt t="97898" x="6464300" y="5213350"/>
          <p14:tracePt t="97915" x="6413500" y="5238750"/>
          <p14:tracePt t="97932" x="6381750" y="5264150"/>
          <p14:tracePt t="97948" x="6337300" y="5302250"/>
          <p14:tracePt t="97964" x="6292850" y="5334000"/>
          <p14:tracePt t="97981" x="6273800" y="5340350"/>
          <p14:tracePt t="97998" x="6261100" y="5359400"/>
          <p14:tracePt t="98015" x="6248400" y="5372100"/>
          <p14:tracePt t="98032" x="6242050" y="5384800"/>
          <p14:tracePt t="98048" x="6235700" y="5410200"/>
          <p14:tracePt t="98065" x="6210300" y="5441950"/>
          <p14:tracePt t="98082" x="6191250" y="5480050"/>
          <p14:tracePt t="98098" x="6178550" y="5505450"/>
          <p14:tracePt t="98115" x="6146800" y="5568950"/>
          <p14:tracePt t="98132" x="6140450" y="5613400"/>
          <p14:tracePt t="98148" x="6127750" y="5651500"/>
          <p14:tracePt t="98165" x="6121400" y="5670550"/>
          <p14:tracePt t="98182" x="6108700" y="5695950"/>
          <p14:tracePt t="98268" x="6108700" y="5702300"/>
          <p14:tracePt t="98276" x="6108700" y="5708650"/>
          <p14:tracePt t="98292" x="6108700" y="5715000"/>
          <p14:tracePt t="98300" x="6115050" y="5715000"/>
          <p14:tracePt t="98301" x="6115050" y="5721350"/>
          <p14:tracePt t="98315" x="6121400" y="5721350"/>
          <p14:tracePt t="98372" x="6134100" y="5727700"/>
          <p14:tracePt t="98420" x="6146800" y="5727700"/>
          <p14:tracePt t="98436" x="6172200" y="5708650"/>
          <p14:tracePt t="98444" x="6184900" y="5695950"/>
          <p14:tracePt t="98452" x="6203950" y="5651500"/>
          <p14:tracePt t="98460" x="6223000" y="5619750"/>
          <p14:tracePt t="98467" x="6261100" y="5537200"/>
          <p14:tracePt t="98483" x="6292850" y="5435600"/>
          <p14:tracePt t="98500" x="6362700" y="5283200"/>
          <p14:tracePt t="98517" x="6375400" y="5257800"/>
          <p14:tracePt t="98534" x="6381750" y="5232400"/>
          <p14:tracePt t="98550" x="6388100" y="5207000"/>
          <p14:tracePt t="98567" x="6400800" y="5181600"/>
          <p14:tracePt t="98584" x="6407150" y="5130800"/>
          <p14:tracePt t="98600" x="6419850" y="5099050"/>
          <p14:tracePt t="98617" x="6426200" y="5067300"/>
          <p14:tracePt t="98634" x="6445250" y="5016500"/>
          <p14:tracePt t="98650" x="6445250" y="4984750"/>
          <p14:tracePt t="98667" x="6451600" y="4921250"/>
          <p14:tracePt t="98684" x="6451600" y="4889500"/>
          <p14:tracePt t="98700" x="6464300" y="4851400"/>
          <p14:tracePt t="98717" x="6464300" y="4832350"/>
          <p14:tracePt t="98734" x="6477000" y="4781550"/>
          <p14:tracePt t="98750" x="6483350" y="4762500"/>
          <p14:tracePt t="98767" x="6489700" y="4730750"/>
          <p14:tracePt t="98784" x="6508750" y="4699000"/>
          <p14:tracePt t="98801" x="6515100" y="4679950"/>
          <p14:tracePt t="98818" x="6527800" y="4629150"/>
          <p14:tracePt t="98834" x="6534150" y="4610100"/>
          <p14:tracePt t="98851" x="6546850" y="4591050"/>
          <p14:tracePt t="98867" x="6546850" y="4578350"/>
          <p14:tracePt t="98884" x="6565900" y="4533900"/>
          <p14:tracePt t="98901" x="6572250" y="4521200"/>
          <p14:tracePt t="98917" x="6578600" y="4508500"/>
          <p14:tracePt t="98934" x="6578600" y="4489450"/>
          <p14:tracePt t="98951" x="6584950" y="4476750"/>
          <p14:tracePt t="98968" x="6597650" y="4464050"/>
          <p14:tracePt t="98984" x="6597650" y="4457700"/>
          <p14:tracePt t="99001" x="6604000" y="4451350"/>
          <p14:tracePt t="99053" x="6604000" y="4445000"/>
          <p14:tracePt t="99069" x="6610350" y="4445000"/>
          <p14:tracePt t="99077" x="6623050" y="4445000"/>
          <p14:tracePt t="99093" x="6686550" y="4445000"/>
          <p14:tracePt t="99094" x="6718300" y="4457700"/>
          <p14:tracePt t="99101" x="6756400" y="4464050"/>
          <p14:tracePt t="99118" x="6775450" y="4464050"/>
          <p14:tracePt t="99134" x="6788150" y="4464050"/>
          <p14:tracePt t="99151" x="6800850" y="4464050"/>
          <p14:tracePt t="99285" x="6813550" y="4489450"/>
          <p14:tracePt t="99293" x="6826250" y="4514850"/>
          <p14:tracePt t="99295" x="6832600" y="4527550"/>
          <p14:tracePt t="99301" x="6845300" y="4546600"/>
          <p14:tracePt t="99318" x="6858000" y="4578350"/>
          <p14:tracePt t="99335" x="6870700" y="4597400"/>
          <p14:tracePt t="99351" x="6877050" y="4616450"/>
          <p14:tracePt t="99368" x="6883400" y="4641850"/>
          <p14:tracePt t="99385" x="6896100" y="4660900"/>
          <p14:tracePt t="99402" x="6902450" y="4686300"/>
          <p14:tracePt t="99418" x="6902450" y="4711700"/>
          <p14:tracePt t="99435" x="6915150" y="4730750"/>
          <p14:tracePt t="99452" x="6915150" y="4743450"/>
          <p14:tracePt t="99468" x="6927850" y="4768850"/>
          <p14:tracePt t="99485" x="6934200" y="4794250"/>
          <p14:tracePt t="99502" x="6940550" y="4806950"/>
          <p14:tracePt t="99518" x="6959600" y="4832350"/>
          <p14:tracePt t="99535" x="6972300" y="4845050"/>
          <p14:tracePt t="99552" x="6985000" y="4870450"/>
          <p14:tracePt t="99569" x="6991350" y="4883150"/>
          <p14:tracePt t="99585" x="7004050" y="4902200"/>
          <p14:tracePt t="99602" x="7016750" y="4914900"/>
          <p14:tracePt t="99618" x="7042150" y="4946650"/>
          <p14:tracePt t="99635" x="7054850" y="4965700"/>
          <p14:tracePt t="99652" x="7073900" y="4984750"/>
          <p14:tracePt t="99652" x="7073900" y="4997450"/>
          <p14:tracePt t="99669" x="7086600" y="5022850"/>
          <p14:tracePt t="99685" x="7131050" y="5080000"/>
          <p14:tracePt t="99702" x="7143750" y="5105400"/>
          <p14:tracePt t="99719" x="7175500" y="5162550"/>
          <p14:tracePt t="99736" x="7188200" y="5181600"/>
          <p14:tracePt t="99752" x="7200900" y="5200650"/>
          <p14:tracePt t="99769" x="7213600" y="5226050"/>
          <p14:tracePt t="99785" x="7219950" y="5251450"/>
          <p14:tracePt t="99802" x="7226300" y="5283200"/>
          <p14:tracePt t="99819" x="7239000" y="5314950"/>
          <p14:tracePt t="99836" x="7245350" y="5346700"/>
          <p14:tracePt t="99852" x="7270750" y="5403850"/>
          <p14:tracePt t="99869" x="7283450" y="5441950"/>
          <p14:tracePt t="99886" x="7302500" y="5480050"/>
          <p14:tracePt t="99903" x="7327900" y="5505450"/>
          <p14:tracePt t="99919" x="7366000" y="5543550"/>
          <p14:tracePt t="99936" x="7397750" y="5581650"/>
          <p14:tracePt t="99952" x="7435850" y="5613400"/>
          <p14:tracePt t="99969" x="7467600" y="5638800"/>
          <p14:tracePt t="99986" x="7518400" y="5670550"/>
          <p14:tracePt t="100003" x="7581900" y="5695950"/>
          <p14:tracePt t="100019" x="7626350" y="5715000"/>
          <p14:tracePt t="100036" x="7658100" y="5721350"/>
          <p14:tracePt t="100053" x="7715250" y="5740400"/>
          <p14:tracePt t="100070" x="7747000" y="5759450"/>
          <p14:tracePt t="100086" x="7816850" y="5797550"/>
          <p14:tracePt t="100103" x="7886700" y="5810250"/>
          <p14:tracePt t="100119" x="8001000" y="5842000"/>
          <p14:tracePt t="100136" x="8172450" y="5899150"/>
          <p14:tracePt t="100153" x="8204200" y="5899150"/>
          <p14:tracePt t="100170" x="8229600" y="5911850"/>
          <p14:tracePt t="100186" x="8248650" y="5911850"/>
          <p14:tracePt t="100203" x="8280400" y="5918200"/>
          <p14:tracePt t="100219" x="8324850" y="5918200"/>
          <p14:tracePt t="100236" x="8502650" y="5930900"/>
          <p14:tracePt t="100253" x="8578850" y="5937250"/>
          <p14:tracePt t="100270" x="8623300" y="5937250"/>
          <p14:tracePt t="100286" x="8661400" y="5943600"/>
          <p14:tracePt t="100303" x="8667750" y="5943600"/>
          <p14:tracePt t="100429" x="8667750" y="5956300"/>
          <p14:tracePt t="100485" x="8667750" y="5962650"/>
          <p14:tracePt t="100549" x="8661400" y="5975350"/>
          <p14:tracePt t="100557" x="8655050" y="5975350"/>
          <p14:tracePt t="100565" x="8642350" y="5981700"/>
          <p14:tracePt t="100570" x="8629650" y="5981700"/>
          <p14:tracePt t="100587" x="8585200" y="5988050"/>
          <p14:tracePt t="100604" x="8547100" y="5988050"/>
          <p14:tracePt t="100620" x="8432800" y="5949950"/>
          <p14:tracePt t="100638" x="8337550" y="5911850"/>
          <p14:tracePt t="100654" x="8267700" y="5892800"/>
          <p14:tracePt t="100670" x="8242300" y="5873750"/>
          <p14:tracePt t="100687" x="8197850" y="5848350"/>
          <p14:tracePt t="100704" x="8178800" y="5835650"/>
          <p14:tracePt t="100720" x="8128000" y="5810250"/>
          <p14:tracePt t="100737" x="8026400" y="5765800"/>
          <p14:tracePt t="100754" x="7899400" y="5689600"/>
          <p14:tracePt t="100771" x="7791450" y="5619750"/>
          <p14:tracePt t="100787" x="7588250" y="5511800"/>
          <p14:tracePt t="100804" x="7499350" y="5461000"/>
          <p14:tracePt t="100821" x="7378700" y="5391150"/>
          <p14:tracePt t="100838" x="7296150" y="5314950"/>
          <p14:tracePt t="100854" x="7207250" y="5245100"/>
          <p14:tracePt t="100871" x="7099300" y="5143500"/>
          <p14:tracePt t="100887" x="7004050" y="5054600"/>
          <p14:tracePt t="100904" x="6940550" y="4959350"/>
          <p14:tracePt t="100921" x="6921500" y="4921250"/>
          <p14:tracePt t="100938" x="6896100" y="4883150"/>
          <p14:tracePt t="100954" x="6877050" y="4838700"/>
          <p14:tracePt t="100971" x="6858000" y="4813300"/>
          <p14:tracePt t="100987" x="6819900" y="4756150"/>
          <p14:tracePt t="101004" x="6807200" y="4705350"/>
          <p14:tracePt t="101021" x="6775450" y="4667250"/>
          <p14:tracePt t="101038" x="6762750" y="4635500"/>
          <p14:tracePt t="101054" x="6756400" y="4616450"/>
          <p14:tracePt t="101071" x="6750050" y="4603750"/>
          <p14:tracePt t="101087" x="6731000" y="4572000"/>
          <p14:tracePt t="101104" x="6718300" y="4546600"/>
          <p14:tracePt t="101121" x="6699250" y="4502150"/>
          <p14:tracePt t="101138" x="6686550" y="4476750"/>
          <p14:tracePt t="101317" x="6680200" y="4476750"/>
          <p14:tracePt t="101325" x="6667500" y="4483100"/>
          <p14:tracePt t="101339" x="6667500" y="4495800"/>
          <p14:tracePt t="101355" x="6661150" y="4495800"/>
          <p14:tracePt t="101355" x="6654800" y="4502150"/>
          <p14:tracePt t="101372" x="6648450" y="4514850"/>
          <p14:tracePt t="101388" x="6629400" y="4533900"/>
          <p14:tracePt t="101405" x="6616700" y="4552950"/>
          <p14:tracePt t="101422" x="6604000" y="4565650"/>
          <p14:tracePt t="101438" x="6597650" y="4572000"/>
          <p14:tracePt t="101455" x="6597650" y="4578350"/>
          <p14:tracePt t="101472" x="6584950" y="4584700"/>
          <p14:tracePt t="101509" x="6578600" y="4591050"/>
          <p14:tracePt t="101533" x="6572250" y="4597400"/>
          <p14:tracePt t="101539" x="6565900" y="4603750"/>
          <p14:tracePt t="101555" x="6553200" y="4616450"/>
          <p14:tracePt t="101555" x="6553200" y="4635500"/>
          <p14:tracePt t="101572" x="6540500" y="4667250"/>
          <p14:tracePt t="101588" x="6527800" y="4775200"/>
          <p14:tracePt t="101605" x="6527800" y="4864100"/>
          <p14:tracePt t="101622" x="6553200" y="4991100"/>
          <p14:tracePt t="101639" x="6578600" y="5105400"/>
          <p14:tracePt t="101655" x="6584950" y="5232400"/>
          <p14:tracePt t="101672" x="6591300" y="5302250"/>
          <p14:tracePt t="101689" x="6610350" y="5473700"/>
          <p14:tracePt t="101706" x="6616700" y="5556250"/>
          <p14:tracePt t="101722" x="6616700" y="5632450"/>
          <p14:tracePt t="101739" x="6616700" y="5734050"/>
          <p14:tracePt t="101755" x="6597650" y="5778500"/>
          <p14:tracePt t="101772" x="6578600" y="5854700"/>
          <p14:tracePt t="101789" x="6559550" y="5905500"/>
          <p14:tracePt t="101806" x="6553200" y="5949950"/>
          <p14:tracePt t="101822" x="6534150" y="6019800"/>
          <p14:tracePt t="101839" x="6521450" y="6038850"/>
          <p14:tracePt t="101856" x="6521450" y="6045200"/>
          <p14:tracePt t="101873" x="6521450" y="6051550"/>
          <p14:tracePt t="101889" x="6515100" y="6057900"/>
          <p14:tracePt t="101906" x="6508750" y="6057900"/>
          <p14:tracePt t="101949" x="6502400" y="6057900"/>
          <p14:tracePt t="101973" x="6489700" y="6057900"/>
          <p14:tracePt t="101981" x="6470650" y="6057900"/>
          <p14:tracePt t="101989" x="6457950" y="6051550"/>
          <p14:tracePt t="101997" x="6451600" y="6045200"/>
          <p14:tracePt t="102006" x="6438900" y="6045200"/>
          <p14:tracePt t="102069" x="6438900" y="6032500"/>
          <p14:tracePt t="102085" x="6438900" y="6007100"/>
          <p14:tracePt t="102093" x="6438900" y="5956300"/>
          <p14:tracePt t="102101" x="6451600" y="5937250"/>
          <p14:tracePt t="102106" x="6470650" y="5886450"/>
          <p14:tracePt t="102123" x="6489700" y="5842000"/>
          <p14:tracePt t="102139" x="6515100" y="5759450"/>
          <p14:tracePt t="102156" x="6559550" y="5568950"/>
          <p14:tracePt t="102173" x="6559550" y="5524500"/>
          <p14:tracePt t="102189" x="6565900" y="5480050"/>
          <p14:tracePt t="102206" x="6572250" y="5473700"/>
          <p14:tracePt t="102261" x="6584950" y="5467350"/>
          <p14:tracePt t="102269" x="6591300" y="5454650"/>
          <p14:tracePt t="102293" x="6591300" y="5448300"/>
          <p14:tracePt t="102301" x="6604000" y="5429250"/>
          <p14:tracePt t="102309" x="6610350" y="5403850"/>
          <p14:tracePt t="102309" x="6623050" y="5391150"/>
          <p14:tracePt t="102325" x="6635750" y="5353050"/>
          <p14:tracePt t="102340" x="6642100" y="5334000"/>
          <p14:tracePt t="102340" x="6654800" y="5321300"/>
          <p14:tracePt t="102357" x="6673850" y="5270500"/>
          <p14:tracePt t="102373" x="6673850" y="5251450"/>
          <p14:tracePt t="102390" x="6680200" y="5245100"/>
          <p14:tracePt t="102485" x="6680200" y="5238750"/>
          <p14:tracePt t="102493" x="6680200" y="5232400"/>
          <p14:tracePt t="102501" x="6680200" y="5226050"/>
          <p14:tracePt t="102509" x="6686550" y="5207000"/>
          <p14:tracePt t="102523" x="6686550" y="5168900"/>
          <p14:tracePt t="102540" x="6686550" y="5092700"/>
          <p14:tracePt t="102557" x="6680200" y="5035550"/>
          <p14:tracePt t="102574" x="6667500" y="4965700"/>
          <p14:tracePt t="102590" x="6635750" y="4883150"/>
          <p14:tracePt t="102607" x="6610350" y="4819650"/>
          <p14:tracePt t="102623" x="6591300" y="4775200"/>
          <p14:tracePt t="102640" x="6559550" y="4711700"/>
          <p14:tracePt t="102657" x="6553200" y="4692650"/>
          <p14:tracePt t="102674" x="6553200" y="4673600"/>
          <p14:tracePt t="102690" x="6546850" y="4648200"/>
          <p14:tracePt t="102707" x="6546850" y="4641850"/>
          <p14:tracePt t="102724" x="6546850" y="4629150"/>
          <p14:tracePt t="102740" x="6546850" y="4616450"/>
          <p14:tracePt t="102757" x="6553200" y="4597400"/>
          <p14:tracePt t="102774" x="6559550" y="4591050"/>
          <p14:tracePt t="102790" x="6565900" y="4578350"/>
          <p14:tracePt t="102853" x="6578600" y="4578350"/>
          <p14:tracePt t="102861" x="6642100" y="4610100"/>
          <p14:tracePt t="102869" x="6667500" y="4622800"/>
          <p14:tracePt t="102875" x="6769100" y="4660900"/>
          <p14:tracePt t="102891" x="7054850" y="4743450"/>
          <p14:tracePt t="102908" x="7169150" y="4775200"/>
          <p14:tracePt t="102924" x="7207250" y="4781550"/>
          <p14:tracePt t="102941" x="7213600" y="4781550"/>
          <p14:tracePt t="102958" x="7219950" y="4775200"/>
          <p14:tracePt t="102975" x="7219950" y="4756150"/>
          <p14:tracePt t="102991" x="7213600" y="4730750"/>
          <p14:tracePt t="103008" x="7181850" y="4692650"/>
          <p14:tracePt t="103024" x="7143750" y="4660900"/>
          <p14:tracePt t="103041" x="7073900" y="4610100"/>
          <p14:tracePt t="103057" x="6927850" y="4540250"/>
          <p14:tracePt t="103074" x="6515100" y="4362450"/>
          <p14:tracePt t="103091" x="6400800" y="4318000"/>
          <p14:tracePt t="103108" x="6311900" y="4286250"/>
          <p14:tracePt t="103213" x="6318250" y="4286250"/>
          <p14:tracePt t="103221" x="6375400" y="4286250"/>
          <p14:tracePt t="103229" x="6502400" y="4305300"/>
          <p14:tracePt t="103237" x="6565900" y="4330700"/>
          <p14:tracePt t="103244" x="6851650" y="4400550"/>
          <p14:tracePt t="103258" x="7073900" y="4464050"/>
          <p14:tracePt t="103275" x="7264400" y="4508500"/>
          <p14:tracePt t="103291" x="7296150" y="4514850"/>
          <p14:tracePt t="103308" x="7302500" y="4521200"/>
          <p14:tracePt t="103365" x="7296150" y="4521200"/>
          <p14:tracePt t="103373" x="7283450" y="4521200"/>
          <p14:tracePt t="103384" x="7251700" y="4521200"/>
          <p14:tracePt t="103385" x="7226300" y="4514850"/>
          <p14:tracePt t="103391" x="7188200" y="4508500"/>
          <p14:tracePt t="103408" x="7150100" y="4508500"/>
          <p14:tracePt t="103425" x="7137400" y="4502150"/>
          <p14:tracePt t="103640" x="7112000" y="4508500"/>
          <p14:tracePt t="103653" x="7099300" y="4521200"/>
          <p14:tracePt t="103661" x="7080250" y="4533900"/>
          <p14:tracePt t="103677" x="7067550" y="4546600"/>
          <p14:tracePt t="103677" x="7048500" y="4565650"/>
          <p14:tracePt t="103692" x="6978650" y="4641850"/>
          <p14:tracePt t="103709" x="6927850" y="4718050"/>
          <p14:tracePt t="103725" x="6908800" y="4762500"/>
          <p14:tracePt t="103742" x="6896100" y="4800600"/>
          <p14:tracePt t="103759" x="6889750" y="4832350"/>
          <p14:tracePt t="103776" x="6889750" y="4851400"/>
          <p14:tracePt t="103792" x="6883400" y="4870450"/>
          <p14:tracePt t="103809" x="6883400" y="4876800"/>
          <p14:tracePt t="103825" x="6883400" y="4902200"/>
          <p14:tracePt t="103842" x="6883400" y="4921250"/>
          <p14:tracePt t="103859" x="6877050" y="4946650"/>
          <p14:tracePt t="103876" x="6877050" y="4953000"/>
          <p14:tracePt t="103892" x="6858000" y="5003800"/>
          <p14:tracePt t="103910" x="6851650" y="5016500"/>
          <p14:tracePt t="103926" x="6845300" y="5022850"/>
          <p14:tracePt t="103942" x="6832600" y="5041900"/>
          <p14:tracePt t="103959" x="6813550" y="5048250"/>
          <p14:tracePt t="103976" x="6781800" y="5067300"/>
          <p14:tracePt t="103992" x="6743700" y="5086350"/>
          <p14:tracePt t="104009" x="6680200" y="5143500"/>
          <p14:tracePt t="104026" x="6642100" y="5181600"/>
          <p14:tracePt t="104042" x="6591300" y="5251450"/>
          <p14:tracePt t="104059" x="6540500" y="5308600"/>
          <p14:tracePt t="104076" x="6496050" y="5384800"/>
          <p14:tracePt t="104093" x="6470650" y="5422900"/>
          <p14:tracePt t="104109" x="6470650" y="5429250"/>
          <p14:tracePt t="104165" x="6483350" y="5416550"/>
          <p14:tracePt t="104173" x="6489700" y="5397500"/>
          <p14:tracePt t="104177" x="6508750" y="5365750"/>
          <p14:tracePt t="104193" x="6515100" y="5340350"/>
          <p14:tracePt t="104193" x="6534150" y="5302250"/>
          <p14:tracePt t="104210" x="6553200" y="5270500"/>
          <p14:tracePt t="104226" x="6559550" y="5251450"/>
          <p14:tracePt t="104243" x="6572250" y="5238750"/>
          <p14:tracePt t="104260" x="6591300" y="5200650"/>
          <p14:tracePt t="104276" x="6597650" y="5175250"/>
          <p14:tracePt t="104293" x="6604000" y="5168900"/>
          <p14:tracePt t="104310" x="6604000" y="5156200"/>
          <p14:tracePt t="104326" x="6610350" y="5156200"/>
          <p14:tracePt t="104343" x="6616700" y="5143500"/>
          <p14:tracePt t="104360" x="6616700" y="5137150"/>
          <p14:tracePt t="104376" x="6616700" y="5130800"/>
          <p14:tracePt t="104393" x="6616700" y="5118100"/>
          <p14:tracePt t="104410" x="6616700" y="5099050"/>
          <p14:tracePt t="104410" x="0" y="0"/>
        </p14:tracePtLst>
        <p14:tracePtLst>
          <p14:tracePt t="127648" x="8134350" y="1416050"/>
          <p14:tracePt t="127788" x="8134350" y="1409700"/>
          <p14:tracePt t="127812" x="8153400" y="1409700"/>
          <p14:tracePt t="127836" x="8159750" y="1409700"/>
          <p14:tracePt t="127844" x="8166100" y="1409700"/>
          <p14:tracePt t="127868" x="8172450" y="1409700"/>
          <p14:tracePt t="127884" x="8185150" y="1409700"/>
          <p14:tracePt t="127892" x="8197850" y="1416050"/>
          <p14:tracePt t="127900" x="8223250" y="1428750"/>
          <p14:tracePt t="127908" x="8235950" y="1435100"/>
          <p14:tracePt t="127916" x="8280400" y="1441450"/>
          <p14:tracePt t="127940" x="8293100" y="1441450"/>
          <p14:tracePt t="127956" x="8318500" y="1447800"/>
          <p14:tracePt t="127966" x="8343900" y="1454150"/>
          <p14:tracePt t="128004" x="8369300" y="1460500"/>
          <p14:tracePt t="128016" x="8382000" y="1460500"/>
          <p14:tracePt t="128017" x="8401050" y="1466850"/>
          <p14:tracePt t="128033" x="8413750" y="1466850"/>
          <p14:tracePt t="128050" x="8432800" y="1466850"/>
          <p14:tracePt t="128066" x="8451850" y="1473200"/>
          <p14:tracePt t="128083" x="8470900" y="1473200"/>
          <p14:tracePt t="128099" x="8509000" y="1473200"/>
          <p14:tracePt t="128117" x="8534400" y="1473200"/>
          <p14:tracePt t="128133" x="8553450" y="1473200"/>
          <p14:tracePt t="128150" x="8572500" y="1473200"/>
          <p14:tracePt t="128166" x="8610600" y="1473200"/>
          <p14:tracePt t="128183" x="8623300" y="1473200"/>
          <p14:tracePt t="128200" x="8667750" y="1473200"/>
          <p14:tracePt t="128216" x="8705850" y="1466850"/>
          <p14:tracePt t="128233" x="8712200" y="1460500"/>
          <p14:tracePt t="128250" x="8731250" y="1441450"/>
          <p14:tracePt t="128266" x="8750300" y="1422400"/>
          <p14:tracePt t="128283" x="8769350" y="1403350"/>
          <p14:tracePt t="128300" x="8788400" y="1371600"/>
          <p14:tracePt t="128317" x="8801100" y="1358900"/>
          <p14:tracePt t="128333" x="8801100" y="1346200"/>
          <p14:tracePt t="128350" x="8801100" y="1339850"/>
          <p14:tracePt t="128366" x="8801100" y="1327150"/>
          <p14:tracePt t="128383" x="8801100" y="1320800"/>
          <p14:tracePt t="128399" x="8801100" y="1301750"/>
          <p14:tracePt t="128416" x="8801100" y="1295400"/>
          <p14:tracePt t="128433" x="8794750" y="1276350"/>
          <p14:tracePt t="128468" x="8794750" y="1270000"/>
          <p14:tracePt t="128469" x="8788400" y="1257300"/>
          <p14:tracePt t="128483" x="8737600" y="1244600"/>
          <p14:tracePt t="128500" x="8705850" y="1231900"/>
          <p14:tracePt t="128517" x="8667750" y="1225550"/>
          <p14:tracePt t="128533" x="8578850" y="1219200"/>
          <p14:tracePt t="128550" x="8502650" y="1206500"/>
          <p14:tracePt t="128567" x="8420100" y="1206500"/>
          <p14:tracePt t="128584" x="8382000" y="1200150"/>
          <p14:tracePt t="128600" x="8153400" y="1174750"/>
          <p14:tracePt t="128617" x="8083550" y="1168400"/>
          <p14:tracePt t="128634" x="8070850" y="1168400"/>
          <p14:tracePt t="128651" x="8058150" y="1168400"/>
          <p14:tracePt t="128667" x="8045450" y="1168400"/>
          <p14:tracePt t="128684" x="8020050" y="1168400"/>
          <p14:tracePt t="128700" x="7988300" y="1168400"/>
          <p14:tracePt t="128717" x="7975600" y="1168400"/>
          <p14:tracePt t="128734" x="7943850" y="1181100"/>
          <p14:tracePt t="128751" x="7924800" y="1206500"/>
          <p14:tracePt t="128767" x="7899400" y="1219200"/>
          <p14:tracePt t="128784" x="7874000" y="1257300"/>
          <p14:tracePt t="128801" x="7842250" y="1295400"/>
          <p14:tracePt t="128818" x="7829550" y="1314450"/>
          <p14:tracePt t="128834" x="7829550" y="1333500"/>
          <p14:tracePt t="128851" x="7829550" y="1346200"/>
          <p14:tracePt t="128867" x="7829550" y="1358900"/>
          <p14:tracePt t="128884" x="7848600" y="1377950"/>
          <p14:tracePt t="128901" x="7861300" y="1384300"/>
          <p14:tracePt t="128917" x="7886700" y="1397000"/>
          <p14:tracePt t="128934" x="7905750" y="1403350"/>
          <p14:tracePt t="128951" x="7950200" y="1416050"/>
          <p14:tracePt t="128968" x="8013700" y="1435100"/>
          <p14:tracePt t="128984" x="8102600" y="1454150"/>
          <p14:tracePt t="129001" x="8178800" y="1460500"/>
          <p14:tracePt t="129018" x="8261350" y="1466850"/>
          <p14:tracePt t="129034" x="8293100" y="1473200"/>
          <p14:tracePt t="129051" x="8324850" y="1479550"/>
          <p14:tracePt t="129068" x="8343900" y="1479550"/>
          <p14:tracePt t="129085" x="8356600" y="1479550"/>
          <p14:tracePt t="129132" x="8369300" y="1479550"/>
          <p14:tracePt t="129556" x="8375650" y="1466850"/>
          <p14:tracePt t="129564" x="8382000" y="1466850"/>
          <p14:tracePt t="129572" x="8388350" y="1466850"/>
          <p14:tracePt t="129596" x="8394700" y="1460500"/>
          <p14:tracePt t="129604" x="8407400" y="1454150"/>
          <p14:tracePt t="129620" x="8413750" y="1454150"/>
          <p14:tracePt t="129620" x="8426450" y="1441450"/>
          <p14:tracePt t="129635" x="8439150" y="1441450"/>
          <p14:tracePt t="129716" x="8445500" y="1435100"/>
          <p14:tracePt t="129724" x="8451850" y="1435100"/>
          <p14:tracePt t="129740" x="8464550" y="1428750"/>
          <p14:tracePt t="129764" x="8477250" y="1428750"/>
          <p14:tracePt t="129804" x="8489950" y="1428750"/>
          <p14:tracePt t="129820" x="8496300" y="1428750"/>
          <p14:tracePt t="129828" x="8515350" y="1422400"/>
          <p14:tracePt t="129836" x="8528050" y="1422400"/>
          <p14:tracePt t="129852" x="8547100" y="1422400"/>
          <p14:tracePt t="129853" x="8553450" y="1422400"/>
          <p14:tracePt t="129869" x="8559800" y="1422400"/>
          <p14:tracePt t="129908" x="8566150" y="1422400"/>
          <p14:tracePt t="129932" x="8572500" y="1422400"/>
          <p14:tracePt t="129940" x="8578850" y="1422400"/>
          <p14:tracePt t="129972" x="8585200" y="1422400"/>
          <p14:tracePt t="130052" x="8591550" y="1422400"/>
          <p14:tracePt t="130060" x="8597900" y="1422400"/>
          <p14:tracePt t="130075" x="8604250" y="1422400"/>
          <p14:tracePt t="130086" x="8623300" y="1422400"/>
          <p14:tracePt t="130086" x="8629650" y="1422400"/>
          <p14:tracePt t="130103" x="8642350" y="1422400"/>
          <p14:tracePt t="130120" x="8661400" y="1422400"/>
          <p14:tracePt t="130136" x="8674100" y="1422400"/>
          <p14:tracePt t="130153" x="8699500" y="1422400"/>
          <p14:tracePt t="130169" x="8718550" y="1416050"/>
          <p14:tracePt t="130186" x="8724900" y="1416050"/>
          <p14:tracePt t="130203" x="8756650" y="1403350"/>
          <p14:tracePt t="130220" x="8782050" y="1390650"/>
          <p14:tracePt t="130260" x="8788400" y="1384300"/>
          <p14:tracePt t="130270" x="8794750" y="1377950"/>
          <p14:tracePt t="130292" x="8801100" y="1371600"/>
          <p14:tracePt t="130316" x="8801100" y="1365250"/>
          <p14:tracePt t="130332" x="8801100" y="1358900"/>
          <p14:tracePt t="130340" x="8807450" y="1358900"/>
          <p14:tracePt t="130356" x="8807450" y="1352550"/>
          <p14:tracePt t="130356" x="8807450" y="1339850"/>
          <p14:tracePt t="130372" x="8801100" y="1333500"/>
          <p14:tracePt t="130387" x="8794750" y="1320800"/>
          <p14:tracePt t="130403" x="8756650" y="1289050"/>
          <p14:tracePt t="130420" x="8743950" y="1276350"/>
          <p14:tracePt t="130437" x="8705850" y="1257300"/>
          <p14:tracePt t="130454" x="8674100" y="1238250"/>
          <p14:tracePt t="130470" x="8655050" y="1225550"/>
          <p14:tracePt t="130487" x="8629650" y="1206500"/>
          <p14:tracePt t="130503" x="8604250" y="1200150"/>
          <p14:tracePt t="130520" x="8559800" y="1187450"/>
          <p14:tracePt t="130537" x="8502650" y="1162050"/>
          <p14:tracePt t="130554" x="8420100" y="1149350"/>
          <p14:tracePt t="130570" x="8318500" y="1117600"/>
          <p14:tracePt t="130587" x="8261350" y="1111250"/>
          <p14:tracePt t="130604" x="8026400" y="1073150"/>
          <p14:tracePt t="130621" x="7905750" y="1060450"/>
          <p14:tracePt t="130637" x="7874000" y="1060450"/>
          <p14:tracePt t="130654" x="7842250" y="1060450"/>
          <p14:tracePt t="130670" x="7810500" y="1060450"/>
          <p14:tracePt t="130687" x="7772400" y="1060450"/>
          <p14:tracePt t="130704" x="7721600" y="1092200"/>
          <p14:tracePt t="130721" x="7651750" y="1143000"/>
          <p14:tracePt t="130737" x="7613650" y="1181100"/>
          <p14:tracePt t="130754" x="7581900" y="1212850"/>
          <p14:tracePt t="130771" x="7556500" y="1250950"/>
          <p14:tracePt t="130787" x="7512050" y="1352550"/>
          <p14:tracePt t="130804" x="7512050" y="1371600"/>
          <p14:tracePt t="130821" x="7512050" y="1390650"/>
          <p14:tracePt t="130837" x="7512050" y="1403350"/>
          <p14:tracePt t="130854" x="7543800" y="1447800"/>
          <p14:tracePt t="130870" x="7588250" y="1473200"/>
          <p14:tracePt t="130887" x="7664450" y="1511300"/>
          <p14:tracePt t="130904" x="7766050" y="1543050"/>
          <p14:tracePt t="130921" x="7886700" y="1568450"/>
          <p14:tracePt t="130937" x="8064500" y="1574800"/>
          <p14:tracePt t="130954" x="8089900" y="1574800"/>
          <p14:tracePt t="130971" x="8115300" y="1568450"/>
          <p14:tracePt t="130988" x="8140700" y="1549400"/>
          <p14:tracePt t="131004" x="8166100" y="1536700"/>
          <p14:tracePt t="131021" x="8204200" y="1504950"/>
          <p14:tracePt t="131038" x="8210550" y="1492250"/>
          <p14:tracePt t="131054" x="8229600" y="1479550"/>
          <p14:tracePt t="131071" x="8235950" y="1479550"/>
          <p14:tracePt t="131088" x="8235950" y="1466850"/>
          <p14:tracePt t="131104" x="8242300" y="1466850"/>
          <p14:tracePt t="131183" x="0" y="0"/>
        </p14:tracePtLst>
        <p14:tracePtLst>
          <p14:tracePt t="132312" x="7937500" y="3187700"/>
          <p14:tracePt t="132372" x="7937500" y="3181350"/>
          <p14:tracePt t="132380" x="7937500" y="3175000"/>
          <p14:tracePt t="132404" x="7943850" y="3155950"/>
          <p14:tracePt t="132412" x="7943850" y="3143250"/>
          <p14:tracePt t="132420" x="7943850" y="3136900"/>
          <p14:tracePt t="132428" x="7943850" y="3098800"/>
          <p14:tracePt t="132444" x="7950200" y="3060700"/>
          <p14:tracePt t="132460" x="7956550" y="3009900"/>
          <p14:tracePt t="132476" x="7956550" y="2908300"/>
          <p14:tracePt t="132492" x="7956550" y="2863850"/>
          <p14:tracePt t="132508" x="7956550" y="2813050"/>
          <p14:tracePt t="132524" x="7950200" y="2743200"/>
          <p14:tracePt t="132543" x="7931150" y="2686050"/>
          <p14:tracePt t="132564" x="7924800" y="2603500"/>
          <p14:tracePt t="132580" x="7924800" y="2590800"/>
          <p14:tracePt t="132596" x="7918450" y="2527300"/>
          <p14:tracePt t="132611" x="7912100" y="2482850"/>
          <p14:tracePt t="132623" x="7912100" y="2444750"/>
          <p14:tracePt t="132640" x="7905750" y="2374900"/>
          <p14:tracePt t="132657" x="7905750" y="2343150"/>
          <p14:tracePt t="132674" x="7899400" y="2305050"/>
          <p14:tracePt t="132690" x="7893050" y="2247900"/>
          <p14:tracePt t="132707" x="7886700" y="2203450"/>
          <p14:tracePt t="132724" x="7867650" y="2139950"/>
          <p14:tracePt t="132740" x="7867650" y="2108200"/>
          <p14:tracePt t="132757" x="7867650" y="2089150"/>
          <p14:tracePt t="132796" x="7867650" y="2063750"/>
          <p14:tracePt t="132796" x="7867650" y="2057400"/>
          <p14:tracePt t="132807" x="7867650" y="2038350"/>
          <p14:tracePt t="132824" x="7867650" y="2012950"/>
          <p14:tracePt t="132840" x="7867650" y="1981200"/>
          <p14:tracePt t="132857" x="7880350" y="1955800"/>
          <p14:tracePt t="132874" x="7886700" y="1936750"/>
          <p14:tracePt t="132891" x="7893050" y="1911350"/>
          <p14:tracePt t="132907" x="7899400" y="1885950"/>
          <p14:tracePt t="132924" x="7899400" y="1879600"/>
          <p14:tracePt t="132941" x="7899400" y="1873250"/>
          <p14:tracePt t="133052" x="7899400" y="1879600"/>
          <p14:tracePt t="133060" x="7905750" y="1911350"/>
          <p14:tracePt t="133068" x="7905750" y="1936750"/>
          <p14:tracePt t="133076" x="7905750" y="1955800"/>
          <p14:tracePt t="133076" x="7905750" y="1974850"/>
          <p14:tracePt t="133092" x="7905750" y="2000250"/>
          <p14:tracePt t="133092" x="7899400" y="2038350"/>
          <p14:tracePt t="133108" x="7893050" y="2108200"/>
          <p14:tracePt t="133124" x="7893050" y="2146300"/>
          <p14:tracePt t="133141" x="7880350" y="2203450"/>
          <p14:tracePt t="133158" x="7874000" y="2266950"/>
          <p14:tracePt t="133174" x="7874000" y="2292350"/>
          <p14:tracePt t="133191" x="7854950" y="2349500"/>
          <p14:tracePt t="133208" x="7848600" y="2400300"/>
          <p14:tracePt t="133225" x="7842250" y="2425700"/>
          <p14:tracePt t="133241" x="7835900" y="2451100"/>
          <p14:tracePt t="133258" x="7835900" y="2482850"/>
          <p14:tracePt t="133274" x="7835900" y="2495550"/>
          <p14:tracePt t="133291" x="7829550" y="2527300"/>
          <p14:tracePt t="133308" x="7829550" y="2565400"/>
          <p14:tracePt t="133325" x="7823200" y="2603500"/>
          <p14:tracePt t="133341" x="7823200" y="2641600"/>
          <p14:tracePt t="133358" x="7816850" y="2692400"/>
          <p14:tracePt t="133375" x="7816850" y="2705100"/>
          <p14:tracePt t="133392" x="7816850" y="2730500"/>
          <p14:tracePt t="133408" x="7816850" y="2743200"/>
          <p14:tracePt t="133425" x="7823200" y="2781300"/>
          <p14:tracePt t="133442" x="7823200" y="2806700"/>
          <p14:tracePt t="133459" x="7823200" y="2838450"/>
          <p14:tracePt t="133475" x="7829550" y="2870200"/>
          <p14:tracePt t="133492" x="7835900" y="2901950"/>
          <p14:tracePt t="133509" x="7835900" y="2927350"/>
          <p14:tracePt t="133526" x="7835900" y="2933700"/>
          <p14:tracePt t="133543" x="7842250" y="2959100"/>
          <p14:tracePt t="133589" x="7842250" y="2971800"/>
          <p14:tracePt t="133637" x="7854950" y="2921000"/>
          <p14:tracePt t="133645" x="7861300" y="2895600"/>
          <p14:tracePt t="133653" x="7861300" y="2851150"/>
          <p14:tracePt t="133660" x="7867650" y="2762250"/>
          <p14:tracePt t="133676" x="7867650" y="2635250"/>
          <p14:tracePt t="133693" x="7867650" y="2559050"/>
          <p14:tracePt t="133710" x="7861300" y="2501900"/>
          <p14:tracePt t="133726" x="7861300" y="2419350"/>
          <p14:tracePt t="133743" x="7861300" y="2362200"/>
          <p14:tracePt t="133760" x="7861300" y="2266950"/>
          <p14:tracePt t="133776" x="7861300" y="2203450"/>
          <p14:tracePt t="133793" x="7861300" y="2165350"/>
          <p14:tracePt t="133810" x="7861300" y="2108200"/>
          <p14:tracePt t="133827" x="7861300" y="2063750"/>
          <p14:tracePt t="133843" x="7861300" y="1993900"/>
          <p14:tracePt t="133860" x="7861300" y="1968500"/>
          <p14:tracePt t="133876" x="7854950" y="1917700"/>
          <p14:tracePt t="133893" x="7854950" y="1892300"/>
          <p14:tracePt t="133910" x="7854950" y="1879600"/>
          <p14:tracePt t="133927" x="7861300" y="1866900"/>
          <p14:tracePt t="133944" x="7861300" y="1854200"/>
          <p14:tracePt t="133961" x="7861300" y="1835150"/>
          <p14:tracePt t="133977" x="7867650" y="1822450"/>
          <p14:tracePt t="133994" x="7867650" y="1797050"/>
          <p14:tracePt t="134011" x="7874000" y="1778000"/>
          <p14:tracePt t="134028" x="7874000" y="1771650"/>
          <p14:tracePt t="134109" x="7874000" y="1797050"/>
          <p14:tracePt t="134117" x="7867650" y="1816100"/>
          <p14:tracePt t="134125" x="7867650" y="1835150"/>
          <p14:tracePt t="134127" x="7854950" y="1885950"/>
          <p14:tracePt t="134144" x="7848600" y="1962150"/>
          <p14:tracePt t="134161" x="7835900" y="2044700"/>
          <p14:tracePt t="134178" x="7835900" y="2063750"/>
          <p14:tracePt t="134195" x="7829550" y="2203450"/>
          <p14:tracePt t="134211" x="7816850" y="2305050"/>
          <p14:tracePt t="134228" x="7810500" y="2387600"/>
          <p14:tracePt t="134245" x="7791450" y="2546350"/>
          <p14:tracePt t="134262" x="7791450" y="2635250"/>
          <p14:tracePt t="134278" x="7785100" y="2698750"/>
          <p14:tracePt t="134295" x="7785100" y="2794000"/>
          <p14:tracePt t="134311" x="7785100" y="2844800"/>
          <p14:tracePt t="134328" x="7785100" y="2882900"/>
          <p14:tracePt t="134345" x="7797800" y="2908300"/>
          <p14:tracePt t="134361" x="7797800" y="2940050"/>
          <p14:tracePt t="134378" x="7804150" y="2965450"/>
          <p14:tracePt t="134395" x="7810500" y="3035300"/>
          <p14:tracePt t="134412" x="7816850" y="3060700"/>
          <p14:tracePt t="134428" x="7816850" y="3079750"/>
          <p14:tracePt t="134445" x="7816850" y="3086100"/>
          <p14:tracePt t="134462" x="7823200" y="3086100"/>
          <p14:tracePt t="134478" x="7829550" y="3086100"/>
          <p14:tracePt t="134495" x="7835900" y="3086100"/>
          <p14:tracePt t="134512" x="7835900" y="3073400"/>
          <p14:tracePt t="134528" x="7842250" y="3067050"/>
          <p14:tracePt t="134545" x="7880350" y="2946400"/>
          <p14:tracePt t="134562" x="7912100" y="2832100"/>
          <p14:tracePt t="134578" x="7918450" y="2774950"/>
          <p14:tracePt t="134595" x="7937500" y="2584450"/>
          <p14:tracePt t="134612" x="7943850" y="2508250"/>
          <p14:tracePt t="134628" x="7950200" y="2393950"/>
          <p14:tracePt t="134645" x="7950200" y="2254250"/>
          <p14:tracePt t="134661" x="7962900" y="2133600"/>
          <p14:tracePt t="134678" x="7962900" y="2095500"/>
          <p14:tracePt t="134695" x="7962900" y="2038350"/>
          <p14:tracePt t="134711" x="7956550" y="1981200"/>
          <p14:tracePt t="134729" x="7950200" y="1943100"/>
          <p14:tracePt t="134745" x="7931150" y="1930400"/>
          <p14:tracePt t="134761" x="7924800" y="1905000"/>
          <p14:tracePt t="134778" x="7918450" y="1898650"/>
          <p14:tracePt t="134795" x="7918450" y="1879600"/>
          <p14:tracePt t="134893" x="7918450" y="1905000"/>
          <p14:tracePt t="134901" x="7912100" y="1943100"/>
          <p14:tracePt t="134909" x="7912100" y="1981200"/>
          <p14:tracePt t="134917" x="7899400" y="2063750"/>
          <p14:tracePt t="134928" x="7899400" y="2127250"/>
          <p14:tracePt t="134945" x="7886700" y="2228850"/>
          <p14:tracePt t="134962" x="7880350" y="2343150"/>
          <p14:tracePt t="134978" x="7880350" y="2457450"/>
          <p14:tracePt t="134995" x="7880350" y="2578100"/>
          <p14:tracePt t="135012" x="7880350" y="2660650"/>
          <p14:tracePt t="135028" x="7886700" y="2762250"/>
          <p14:tracePt t="135045" x="7893050" y="2819400"/>
          <p14:tracePt t="135062" x="7899400" y="2889250"/>
          <p14:tracePt t="135079" x="7899400" y="2965450"/>
          <p14:tracePt t="135095" x="7899400" y="3003550"/>
          <p14:tracePt t="135112" x="7905750" y="3079750"/>
          <p14:tracePt t="135129" x="7912100" y="3136900"/>
          <p14:tracePt t="135145" x="7918450" y="3194050"/>
          <p14:tracePt t="135162" x="7924800" y="3232150"/>
          <p14:tracePt t="135179" x="7931150" y="3276600"/>
          <p14:tracePt t="135196" x="7931150" y="3295650"/>
          <p14:tracePt t="135212" x="7937500" y="3308350"/>
          <p14:tracePt t="135229" x="7943850" y="3308350"/>
          <p14:tracePt t="135387" x="0" y="0"/>
        </p14:tracePtLst>
        <p14:tracePtLst>
          <p14:tracePt t="141936" x="6477000" y="4006850"/>
          <p14:tracePt t="142076" x="6477000" y="4019550"/>
          <p14:tracePt t="142084" x="6477000" y="4025900"/>
          <p14:tracePt t="142100" x="6477000" y="4038600"/>
          <p14:tracePt t="142108" x="6483350" y="4051300"/>
          <p14:tracePt t="142148" x="6483350" y="4064000"/>
          <p14:tracePt t="142156" x="6489700" y="4064000"/>
          <p14:tracePt t="142164" x="6502400" y="4064000"/>
          <p14:tracePt t="142173" x="6502400" y="4076700"/>
          <p14:tracePt t="142182" x="6508750" y="4076700"/>
          <p14:tracePt t="142190" x="6534150" y="4076700"/>
          <p14:tracePt t="142207" x="6559550" y="4076700"/>
          <p14:tracePt t="142223" x="6597650" y="4076700"/>
          <p14:tracePt t="142240" x="6604000" y="4076700"/>
          <p14:tracePt t="142257" x="6623050" y="4076700"/>
          <p14:tracePt t="142274" x="6642100" y="4076700"/>
          <p14:tracePt t="142290" x="6667500" y="4070350"/>
          <p14:tracePt t="142307" x="6692900" y="4051300"/>
          <p14:tracePt t="142324" x="6711950" y="4025900"/>
          <p14:tracePt t="142340" x="6711950" y="4019550"/>
          <p14:tracePt t="142357" x="6718300" y="3981450"/>
          <p14:tracePt t="142374" x="6724650" y="3956050"/>
          <p14:tracePt t="142391" x="6724650" y="3930650"/>
          <p14:tracePt t="142407" x="6711950" y="3905250"/>
          <p14:tracePt t="142424" x="6699250" y="3886200"/>
          <p14:tracePt t="142441" x="6692900" y="3873500"/>
          <p14:tracePt t="142457" x="6680200" y="3854450"/>
          <p14:tracePt t="142474" x="6661150" y="3841750"/>
          <p14:tracePt t="142491" x="6642100" y="3829050"/>
          <p14:tracePt t="142507" x="6629400" y="3822700"/>
          <p14:tracePt t="142507" x="6604000" y="3810000"/>
          <p14:tracePt t="142524" x="6553200" y="3803650"/>
          <p14:tracePt t="142541" x="6546850" y="3790950"/>
          <p14:tracePt t="142558" x="6534150" y="3790950"/>
          <p14:tracePt t="142574" x="6527800" y="3790950"/>
          <p14:tracePt t="142591" x="6521450" y="3790950"/>
          <p14:tracePt t="142607" x="6496050" y="3790950"/>
          <p14:tracePt t="142624" x="6477000" y="3810000"/>
          <p14:tracePt t="142641" x="6457950" y="3829050"/>
          <p14:tracePt t="142658" x="6438900" y="3835400"/>
          <p14:tracePt t="142674" x="6381750" y="3886200"/>
          <p14:tracePt t="142691" x="6369050" y="3905250"/>
          <p14:tracePt t="142708" x="6356350" y="3937000"/>
          <p14:tracePt t="142725" x="6350000" y="3949700"/>
          <p14:tracePt t="142741" x="6343650" y="3968750"/>
          <p14:tracePt t="142758" x="6343650" y="3994150"/>
          <p14:tracePt t="142774" x="6337300" y="4019550"/>
          <p14:tracePt t="142791" x="6337300" y="4038600"/>
          <p14:tracePt t="142808" x="6337300" y="4051300"/>
          <p14:tracePt t="142824" x="6350000" y="4064000"/>
          <p14:tracePt t="142841" x="6375400" y="4076700"/>
          <p14:tracePt t="142858" x="6400800" y="4095750"/>
          <p14:tracePt t="142875" x="6457950" y="4108450"/>
          <p14:tracePt t="142891" x="6489700" y="4114800"/>
          <p14:tracePt t="142908" x="6591300" y="4114800"/>
          <p14:tracePt t="142925" x="6661150" y="4108450"/>
          <p14:tracePt t="142942" x="6705600" y="4095750"/>
          <p14:tracePt t="142958" x="6781800" y="4064000"/>
          <p14:tracePt t="142975" x="6819900" y="4044950"/>
          <p14:tracePt t="142992" x="6883400" y="4013200"/>
          <p14:tracePt t="143008" x="6921500" y="3987800"/>
          <p14:tracePt t="143025" x="6940550" y="3956050"/>
          <p14:tracePt t="143042" x="6959600" y="3924300"/>
          <p14:tracePt t="143058" x="6959600" y="3905250"/>
          <p14:tracePt t="143092" x="6959600" y="3892550"/>
          <p14:tracePt t="143093" x="6953250" y="3879850"/>
          <p14:tracePt t="143109" x="6940550" y="3879850"/>
          <p14:tracePt t="143125" x="6902450" y="3854450"/>
          <p14:tracePt t="143142" x="6864350" y="3848100"/>
          <p14:tracePt t="143159" x="6794500" y="3841750"/>
          <p14:tracePt t="143175" x="6692900" y="3829050"/>
          <p14:tracePt t="143192" x="6572250" y="3829050"/>
          <p14:tracePt t="143208" x="6515100" y="3829050"/>
          <p14:tracePt t="143225" x="6489700" y="3841750"/>
          <p14:tracePt t="143242" x="6445250" y="3860800"/>
          <p14:tracePt t="143258" x="6426200" y="3867150"/>
          <p14:tracePt t="143275" x="6369050" y="3898900"/>
          <p14:tracePt t="143292" x="6350000" y="3924300"/>
          <p14:tracePt t="143309" x="6318250" y="3968750"/>
          <p14:tracePt t="143325" x="6318250" y="3987800"/>
          <p14:tracePt t="143342" x="6311900" y="4019550"/>
          <p14:tracePt t="143359" x="6311900" y="4044950"/>
          <p14:tracePt t="143375" x="6311900" y="4076700"/>
          <p14:tracePt t="143392" x="6324600" y="4114800"/>
          <p14:tracePt t="143409" x="6337300" y="4140200"/>
          <p14:tracePt t="143426" x="6369050" y="4152900"/>
          <p14:tracePt t="143442" x="6426200" y="4178300"/>
          <p14:tracePt t="143459" x="6477000" y="4178300"/>
          <p14:tracePt t="143476" x="6534150" y="4178300"/>
          <p14:tracePt t="143493" x="6616700" y="4165600"/>
          <p14:tracePt t="143509" x="6642100" y="4159250"/>
          <p14:tracePt t="143526" x="6661150" y="4152900"/>
          <p14:tracePt t="143542" x="6692900" y="4114800"/>
          <p14:tracePt t="143559" x="6724650" y="4070350"/>
          <p14:tracePt t="143575" x="6762750" y="4000500"/>
          <p14:tracePt t="143592" x="6781800" y="3949700"/>
          <p14:tracePt t="143609" x="6788150" y="3911600"/>
          <p14:tracePt t="143625" x="6788150" y="3879850"/>
          <p14:tracePt t="143643" x="6788150" y="3854450"/>
          <p14:tracePt t="143659" x="6769100" y="3803650"/>
          <p14:tracePt t="143676" x="6737350" y="3778250"/>
          <p14:tracePt t="143693" x="6711950" y="3771900"/>
          <p14:tracePt t="143709" x="6654800" y="3765550"/>
          <p14:tracePt t="143726" x="6604000" y="3765550"/>
          <p14:tracePt t="143743" x="6527800" y="3752850"/>
          <p14:tracePt t="143759" x="6375400" y="3765550"/>
          <p14:tracePt t="143776" x="6299200" y="3771900"/>
          <p14:tracePt t="143793" x="6254750" y="3784600"/>
          <p14:tracePt t="143809" x="6223000" y="3810000"/>
          <p14:tracePt t="143826" x="6197600" y="3835400"/>
          <p14:tracePt t="143843" x="6172200" y="3879850"/>
          <p14:tracePt t="143860" x="6140450" y="3956050"/>
          <p14:tracePt t="143876" x="6134100" y="3981450"/>
          <p14:tracePt t="143893" x="6134100" y="4006850"/>
          <p14:tracePt t="143910" x="6134100" y="4025900"/>
          <p14:tracePt t="143926" x="6140450" y="4051300"/>
          <p14:tracePt t="143943" x="6146800" y="4064000"/>
          <p14:tracePt t="143960" x="6191250" y="4089400"/>
          <p14:tracePt t="143976" x="6223000" y="4095750"/>
          <p14:tracePt t="143993" x="6305550" y="4114800"/>
          <p14:tracePt t="144010" x="6400800" y="4121150"/>
          <p14:tracePt t="144027" x="6521450" y="4114800"/>
          <p14:tracePt t="144043" x="6756400" y="4108450"/>
          <p14:tracePt t="144043" x="6788150" y="4102100"/>
          <p14:tracePt t="144060" x="6838950" y="4089400"/>
          <p14:tracePt t="144076" x="6877050" y="4064000"/>
          <p14:tracePt t="144093" x="6902450" y="4025900"/>
          <p14:tracePt t="144110" x="6921500" y="3981450"/>
          <p14:tracePt t="144127" x="6934200" y="3943350"/>
          <p14:tracePt t="144143" x="6927850" y="3905250"/>
          <p14:tracePt t="144160" x="6915150" y="3867150"/>
          <p14:tracePt t="144177" x="6896100" y="3829050"/>
          <p14:tracePt t="144194" x="6877050" y="3810000"/>
          <p14:tracePt t="144210" x="6832600" y="3765550"/>
          <p14:tracePt t="144227" x="6800850" y="3740150"/>
          <p14:tracePt t="144243" x="6705600" y="3721100"/>
          <p14:tracePt t="144260" x="6642100" y="3714750"/>
          <p14:tracePt t="144277" x="6540500" y="3714750"/>
          <p14:tracePt t="144294" x="6426200" y="3721100"/>
          <p14:tracePt t="144310" x="6318250" y="3740150"/>
          <p14:tracePt t="144327" x="6184900" y="3765550"/>
          <p14:tracePt t="144343" x="6140450" y="3771900"/>
          <p14:tracePt t="144360" x="6102350" y="3790950"/>
          <p14:tracePt t="144377" x="6096000" y="3797300"/>
          <p14:tracePt t="144509" x="0" y="0"/>
        </p14:tracePtLst>
        <p14:tracePtLst>
          <p14:tracePt t="146204" x="6731000" y="5829300"/>
          <p14:tracePt t="146404" x="6737350" y="5822950"/>
          <p14:tracePt t="146412" x="6750050" y="5810250"/>
          <p14:tracePt t="146420" x="6762750" y="5797550"/>
          <p14:tracePt t="146436" x="6769100" y="5784850"/>
          <p14:tracePt t="146444" x="6769100" y="5772150"/>
          <p14:tracePt t="146452" x="6788150" y="5715000"/>
          <p14:tracePt t="146464" x="6794500" y="5689600"/>
          <p14:tracePt t="146481" x="6794500" y="5651500"/>
          <p14:tracePt t="146498" x="6800850" y="5626100"/>
          <p14:tracePt t="146514" x="6800850" y="5594350"/>
          <p14:tracePt t="146531" x="6813550" y="5499100"/>
          <p14:tracePt t="146547" x="6813550" y="5391150"/>
          <p14:tracePt t="146564" x="6813550" y="5327650"/>
          <p14:tracePt t="146581" x="6813550" y="5276850"/>
          <p14:tracePt t="146598" x="6813550" y="5181600"/>
          <p14:tracePt t="146614" x="6813550" y="5143500"/>
          <p14:tracePt t="146631" x="6813550" y="5099050"/>
          <p14:tracePt t="146648" x="6813550" y="5060950"/>
          <p14:tracePt t="146664" x="6813550" y="5041900"/>
          <p14:tracePt t="146681" x="6813550" y="4997450"/>
          <p14:tracePt t="146698" x="6819900" y="4940300"/>
          <p14:tracePt t="146714" x="6819900" y="4889500"/>
          <p14:tracePt t="146731" x="6819900" y="4845050"/>
          <p14:tracePt t="146748" x="6813550" y="4737100"/>
          <p14:tracePt t="146765" x="6813550" y="4711700"/>
          <p14:tracePt t="146781" x="6807200" y="4679950"/>
          <p14:tracePt t="146798" x="6807200" y="4660900"/>
          <p14:tracePt t="146814" x="6807200" y="4629150"/>
          <p14:tracePt t="146831" x="6807200" y="4603750"/>
          <p14:tracePt t="146848" x="6800850" y="4578350"/>
          <p14:tracePt t="146865" x="6800850" y="4552950"/>
          <p14:tracePt t="146881" x="6800850" y="4533900"/>
          <p14:tracePt t="146898" x="6800850" y="4514850"/>
          <p14:tracePt t="146915" x="6800850" y="4502150"/>
          <p14:tracePt t="147004" x="6800850" y="4508500"/>
          <p14:tracePt t="147012" x="6800850" y="4546600"/>
          <p14:tracePt t="147020" x="6800850" y="4565650"/>
          <p14:tracePt t="147036" x="6800850" y="4591050"/>
          <p14:tracePt t="147044" x="6800850" y="4635500"/>
          <p14:tracePt t="147052" x="6800850" y="4711700"/>
          <p14:tracePt t="147065" x="6800850" y="4768850"/>
          <p14:tracePt t="147082" x="6781800" y="4870450"/>
          <p14:tracePt t="147098" x="6775450" y="4933950"/>
          <p14:tracePt t="147115" x="6775450" y="4972050"/>
          <p14:tracePt t="147132" x="6769100" y="5054600"/>
          <p14:tracePt t="147148" x="6769100" y="5105400"/>
          <p14:tracePt t="147165" x="6775450" y="5238750"/>
          <p14:tracePt t="147182" x="6781800" y="5302250"/>
          <p14:tracePt t="147199" x="6788150" y="5359400"/>
          <p14:tracePt t="147215" x="6788150" y="5384800"/>
          <p14:tracePt t="147232" x="6800850" y="5461000"/>
          <p14:tracePt t="147248" x="6807200" y="5499100"/>
          <p14:tracePt t="147265" x="6813550" y="5556250"/>
          <p14:tracePt t="147282" x="6826250" y="5594350"/>
          <p14:tracePt t="147299" x="6832600" y="5657850"/>
          <p14:tracePt t="147315" x="6845300" y="5759450"/>
          <p14:tracePt t="147332" x="6851650" y="5784850"/>
          <p14:tracePt t="147349" x="6851650" y="5810250"/>
          <p14:tracePt t="147365" x="6851650" y="5816600"/>
          <p14:tracePt t="147516" x="6851650" y="5791200"/>
          <p14:tracePt t="147532" x="6851650" y="5778500"/>
          <p14:tracePt t="147540" x="6851650" y="5708650"/>
          <p14:tracePt t="147548" x="6845300" y="5702300"/>
          <p14:tracePt t="147556" x="6838950" y="5626100"/>
          <p14:tracePt t="147566" x="6832600" y="5575300"/>
          <p14:tracePt t="147582" x="6826250" y="5518150"/>
          <p14:tracePt t="147599" x="6807200" y="5473700"/>
          <p14:tracePt t="147616" x="6807200" y="5448300"/>
          <p14:tracePt t="147632" x="6800850" y="5308600"/>
          <p14:tracePt t="147649" x="6794500" y="5200650"/>
          <p14:tracePt t="147666" x="6788150" y="5035550"/>
          <p14:tracePt t="147682" x="6781800" y="4984750"/>
          <p14:tracePt t="147699" x="6775450" y="4883150"/>
          <p14:tracePt t="147716" x="6775450" y="4826000"/>
          <p14:tracePt t="147733" x="6781800" y="4768850"/>
          <p14:tracePt t="147749" x="6788150" y="4660900"/>
          <p14:tracePt t="147766" x="6788150" y="4616450"/>
          <p14:tracePt t="147783" x="6788150" y="4565650"/>
          <p14:tracePt t="147800" x="6788150" y="4514850"/>
          <p14:tracePt t="147816" x="6788150" y="4483100"/>
          <p14:tracePt t="147833" x="6775450" y="4394200"/>
          <p14:tracePt t="147849" x="6775450" y="4349750"/>
          <p14:tracePt t="147866" x="6775450" y="4324350"/>
          <p14:tracePt t="147883" x="6775450" y="4305300"/>
          <p14:tracePt t="147883" x="6775450" y="4298950"/>
          <p14:tracePt t="147900" x="6775450" y="4273550"/>
          <p14:tracePt t="147916" x="6775450" y="4248150"/>
          <p14:tracePt t="147933" x="6775450" y="4241800"/>
          <p14:tracePt t="147950" x="6775450" y="4235450"/>
          <p14:tracePt t="148012" x="6762750" y="4279900"/>
          <p14:tracePt t="148028" x="6762750" y="4286250"/>
          <p14:tracePt t="148036" x="6750050" y="4330700"/>
          <p14:tracePt t="148044" x="6737350" y="4356100"/>
          <p14:tracePt t="148052" x="6718300" y="4438650"/>
          <p14:tracePt t="148067" x="6705600" y="4527550"/>
          <p14:tracePt t="148083" x="6686550" y="4686300"/>
          <p14:tracePt t="148100" x="6680200" y="4826000"/>
          <p14:tracePt t="148117" x="6673850" y="4876800"/>
          <p14:tracePt t="148133" x="6673850" y="4940300"/>
          <p14:tracePt t="148150" x="6673850" y="4997450"/>
          <p14:tracePt t="148167" x="6667500" y="5073650"/>
          <p14:tracePt t="148183" x="6661150" y="5156200"/>
          <p14:tracePt t="148200" x="6654800" y="5245100"/>
          <p14:tracePt t="148217" x="6661150" y="5365750"/>
          <p14:tracePt t="148234" x="6680200" y="5537200"/>
          <p14:tracePt t="148250" x="6699250" y="5613400"/>
          <p14:tracePt t="148267" x="6718300" y="5689600"/>
          <p14:tracePt t="148283" x="6750050" y="5797550"/>
          <p14:tracePt t="148300" x="6769100" y="5848350"/>
          <p14:tracePt t="148317" x="6807200" y="5924550"/>
          <p14:tracePt t="148334" x="6826250" y="5975350"/>
          <p14:tracePt t="148350" x="6826250" y="6000750"/>
          <p14:tracePt t="148367" x="6838950" y="6032500"/>
          <p14:tracePt t="148384" x="6838950" y="6045200"/>
          <p14:tracePt t="148500" x="6845300" y="6038850"/>
          <p14:tracePt t="148500" x="6858000" y="5975350"/>
          <p14:tracePt t="148509" x="6858000" y="5905500"/>
          <p14:tracePt t="148517" x="6851650" y="5753100"/>
          <p14:tracePt t="148535" x="6845300" y="5626100"/>
          <p14:tracePt t="148551" x="6826250" y="5461000"/>
          <p14:tracePt t="148568" x="6819900" y="5308600"/>
          <p14:tracePt t="148584" x="6813550" y="5194300"/>
          <p14:tracePt t="148601" x="6781800" y="5029200"/>
          <p14:tracePt t="148617" x="6781800" y="4965700"/>
          <p14:tracePt t="148634" x="6756400" y="4711700"/>
          <p14:tracePt t="148650" x="6743700" y="4616450"/>
          <p14:tracePt t="148667" x="6731000" y="4425950"/>
          <p14:tracePt t="148684" x="6731000" y="4368800"/>
          <p14:tracePt t="148700" x="6731000" y="4305300"/>
          <p14:tracePt t="148717" x="6737350" y="4260850"/>
          <p14:tracePt t="148734" x="6737350" y="4210050"/>
          <p14:tracePt t="148751" x="6737350" y="4191000"/>
          <p14:tracePt t="148768" x="6743700" y="4191000"/>
          <p14:tracePt t="148820" x="6743700" y="4184650"/>
          <p14:tracePt t="148953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Reactions</a:t>
            </a:r>
            <a:endParaRPr lang="en-US" dirty="0"/>
          </a:p>
        </p:txBody>
      </p:sp>
      <p:sp>
        <p:nvSpPr>
          <p:cNvPr id="18432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914400"/>
            <a:ext cx="8153400" cy="4572000"/>
          </a:xfrm>
        </p:spPr>
        <p:txBody>
          <a:bodyPr>
            <a:normAutofit fontScale="62500" lnSpcReduction="20000"/>
          </a:bodyPr>
          <a:lstStyle/>
          <a:p>
            <a:r>
              <a:rPr lang="en-US" sz="2400" dirty="0" smtClean="0"/>
              <a:t>Nucleus reactions with a range of particles</a:t>
            </a:r>
          </a:p>
          <a:p>
            <a:pPr lvl="1"/>
            <a:r>
              <a:rPr lang="en-US" sz="2400" dirty="0" smtClean="0"/>
              <a:t>Nucleus, subatomic particle, or photon to produce other nuclei</a:t>
            </a:r>
          </a:p>
          <a:p>
            <a:pPr lvl="1"/>
            <a:r>
              <a:rPr lang="en-US" sz="2400" dirty="0" smtClean="0"/>
              <a:t>Short time frame (picosecond)</a:t>
            </a:r>
          </a:p>
          <a:p>
            <a:pPr lvl="1"/>
            <a:r>
              <a:rPr lang="en-US" sz="2400" dirty="0" smtClean="0"/>
              <a:t>Energetics involved in reaction</a:t>
            </a:r>
          </a:p>
          <a:p>
            <a:r>
              <a:rPr lang="en-US" sz="2400" dirty="0" smtClean="0"/>
              <a:t>First nuclear reaction from Rutherford</a:t>
            </a:r>
          </a:p>
          <a:p>
            <a:pPr lvl="1"/>
            <a:r>
              <a:rPr lang="en-US" sz="2400" dirty="0" smtClean="0"/>
              <a:t>What reaction was this?</a:t>
            </a:r>
          </a:p>
          <a:p>
            <a:r>
              <a:rPr lang="en-US" sz="2400" dirty="0" smtClean="0"/>
              <a:t>Number of terms conserved during nuclear reactions</a:t>
            </a:r>
          </a:p>
          <a:p>
            <a:pPr lvl="1"/>
            <a:r>
              <a:rPr lang="en-US" sz="2400" dirty="0" smtClean="0"/>
              <a:t>Basis for understanding and evaluating reactions</a:t>
            </a:r>
          </a:p>
          <a:p>
            <a:pPr lvl="2"/>
            <a:r>
              <a:rPr lang="en-US" sz="2400" dirty="0" smtClean="0"/>
              <a:t>Number </a:t>
            </a:r>
            <a:r>
              <a:rPr lang="en-US" sz="2400" dirty="0"/>
              <a:t>of nucleons </a:t>
            </a:r>
            <a:endParaRPr lang="en-US" sz="2400" dirty="0" smtClean="0"/>
          </a:p>
          <a:p>
            <a:pPr lvl="3"/>
            <a:r>
              <a:rPr lang="en-US" sz="2400" dirty="0" smtClean="0"/>
              <a:t>except in reactions involving creation or annihilation of antinucleons</a:t>
            </a:r>
          </a:p>
          <a:p>
            <a:pPr lvl="2"/>
            <a:r>
              <a:rPr lang="en-US" sz="2400" dirty="0" smtClean="0"/>
              <a:t>Charge</a:t>
            </a:r>
          </a:p>
          <a:p>
            <a:pPr lvl="2"/>
            <a:r>
              <a:rPr lang="en-US" sz="2400" dirty="0" smtClean="0"/>
              <a:t>Energy/Mass</a:t>
            </a:r>
          </a:p>
          <a:p>
            <a:pPr lvl="2"/>
            <a:r>
              <a:rPr lang="en-US" sz="2400" dirty="0" smtClean="0"/>
              <a:t>Momentum</a:t>
            </a:r>
          </a:p>
          <a:p>
            <a:pPr lvl="2"/>
            <a:r>
              <a:rPr lang="en-US" sz="2400" dirty="0" smtClean="0"/>
              <a:t>Angular momentum</a:t>
            </a:r>
          </a:p>
          <a:p>
            <a:pPr lvl="2"/>
            <a:r>
              <a:rPr lang="en-US" sz="2400" dirty="0" smtClean="0"/>
              <a:t>Parity</a:t>
            </a:r>
            <a:endParaRPr lang="en-US" sz="2400" dirty="0"/>
          </a:p>
          <a:p>
            <a:r>
              <a:rPr lang="en-US" sz="2400" dirty="0"/>
              <a:t>Q is the energy of the reaction</a:t>
            </a:r>
          </a:p>
          <a:p>
            <a:pPr marL="742950" lvl="1" indent="-285750"/>
            <a:r>
              <a:rPr lang="en-US" sz="2600" dirty="0"/>
              <a:t>positive Q corresponds to energy </a:t>
            </a:r>
            <a:r>
              <a:rPr lang="en-US" sz="2600" dirty="0" smtClean="0"/>
              <a:t>release </a:t>
            </a:r>
          </a:p>
          <a:p>
            <a:pPr marL="742950" lvl="1" indent="-285750"/>
            <a:r>
              <a:rPr lang="en-US" sz="2600" dirty="0" smtClean="0"/>
              <a:t>negative </a:t>
            </a:r>
            <a:r>
              <a:rPr lang="en-US" sz="2600" dirty="0"/>
              <a:t>Q to energy absorption</a:t>
            </a:r>
          </a:p>
          <a:p>
            <a:pPr marL="120650" indent="-285750"/>
            <a:r>
              <a:rPr lang="en-US" sz="2600" dirty="0"/>
              <a:t>Q terms given per nucleus </a:t>
            </a:r>
            <a:r>
              <a:rPr lang="en-US" sz="2600" dirty="0" smtClean="0"/>
              <a:t>transformed</a:t>
            </a:r>
          </a:p>
        </p:txBody>
      </p:sp>
      <p:graphicFrame>
        <p:nvGraphicFramePr>
          <p:cNvPr id="184324" name="Object 4"/>
          <p:cNvGraphicFramePr>
            <a:graphicFrameLocks noChangeAspect="1"/>
          </p:cNvGraphicFramePr>
          <p:nvPr/>
        </p:nvGraphicFramePr>
        <p:xfrm>
          <a:off x="2743200" y="5523731"/>
          <a:ext cx="4419600" cy="724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09" name="Equation" r:id="rId7" imgW="1460160" imgH="241200" progId="Equation.3">
                  <p:embed/>
                </p:oleObj>
              </mc:Choice>
              <mc:Fallback>
                <p:oleObj name="Equation" r:id="rId7" imgW="1460160" imgH="2412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5523731"/>
                        <a:ext cx="4419600" cy="7246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2743200" y="6170612"/>
            <a:ext cx="3733800" cy="611188"/>
            <a:chOff x="2743200" y="2438400"/>
            <a:chExt cx="3733800" cy="611188"/>
          </a:xfrm>
        </p:grpSpPr>
        <p:sp>
          <p:nvSpPr>
            <p:cNvPr id="184325" name="Text Box 5"/>
            <p:cNvSpPr txBox="1">
              <a:spLocks noChangeArrowheads="1"/>
            </p:cNvSpPr>
            <p:nvPr/>
          </p:nvSpPr>
          <p:spPr bwMode="auto">
            <a:xfrm>
              <a:off x="2743200" y="2514600"/>
              <a:ext cx="1828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Times New Roman" pitchFamily="18" charset="0"/>
                </a:rPr>
                <a:t>Shorthand:</a:t>
              </a:r>
            </a:p>
          </p:txBody>
        </p:sp>
        <p:graphicFrame>
          <p:nvGraphicFramePr>
            <p:cNvPr id="184326" name="Object 6"/>
            <p:cNvGraphicFramePr>
              <a:graphicFrameLocks noChangeAspect="1"/>
            </p:cNvGraphicFramePr>
            <p:nvPr/>
          </p:nvGraphicFramePr>
          <p:xfrm>
            <a:off x="4267200" y="2438400"/>
            <a:ext cx="2209800" cy="6111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410" name="Equation" r:id="rId9" imgW="825480" imgH="228600" progId="Equation.3">
                    <p:embed/>
                  </p:oleObj>
                </mc:Choice>
                <mc:Fallback>
                  <p:oleObj name="Equation" r:id="rId9" imgW="825480" imgH="2286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67200" y="2438400"/>
                          <a:ext cx="2209800" cy="6111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Down Arrow 1"/>
          <p:cNvSpPr/>
          <p:nvPr/>
        </p:nvSpPr>
        <p:spPr bwMode="auto">
          <a:xfrm rot="20521117">
            <a:off x="3608241" y="2113765"/>
            <a:ext cx="457200" cy="3701927"/>
          </a:xfrm>
          <a:prstGeom prst="downArrow">
            <a:avLst>
              <a:gd name="adj1" fmla="val 37368"/>
              <a:gd name="adj2" fmla="val 50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3200400" y="4495800"/>
            <a:ext cx="3581400" cy="13000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Oval 4"/>
          <p:cNvSpPr/>
          <p:nvPr/>
        </p:nvSpPr>
        <p:spPr bwMode="auto">
          <a:xfrm>
            <a:off x="4191000" y="6096000"/>
            <a:ext cx="2590800" cy="6858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53"/>
    </mc:Choice>
    <mc:Fallback xmlns="">
      <p:transition spd="slow" advTm="100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" grpId="0" animBg="1"/>
      <p:bldP spid="5" grpId="1" animBg="1"/>
    </p:bldLst>
  </p:timing>
  <p:extLst>
    <p:ext uri="{3A86A75C-4F4B-4683-9AE1-C65F6400EC91}">
      <p14:laserTraceLst xmlns:p14="http://schemas.microsoft.com/office/powerpoint/2010/main">
        <p14:tracePtLst>
          <p14:tracePt t="43691" x="4699000" y="4140200"/>
          <p14:tracePt t="43921" x="4686300" y="4140200"/>
          <p14:tracePt t="43930" x="4679950" y="4114800"/>
          <p14:tracePt t="43941" x="4667250" y="4064000"/>
          <p14:tracePt t="43951" x="4641850" y="4025900"/>
          <p14:tracePt t="43961" x="4578350" y="3917950"/>
          <p14:tracePt t="43972" x="4546600" y="3892550"/>
          <p14:tracePt t="43996" x="4514850" y="3860800"/>
          <p14:tracePt t="44009" x="4451350" y="3771900"/>
          <p14:tracePt t="44024" x="4406900" y="3714750"/>
          <p14:tracePt t="44042" x="4381500" y="3670300"/>
          <p14:tracePt t="44062" x="4381500" y="3632200"/>
          <p14:tracePt t="44082" x="4375150" y="3619500"/>
          <p14:tracePt t="44092" x="4362450" y="3587750"/>
          <p14:tracePt t="44112" x="4343400" y="3549650"/>
          <p14:tracePt t="44132" x="4324350" y="3524250"/>
          <p14:tracePt t="44142" x="4279900" y="3460750"/>
          <p14:tracePt t="44173" x="4235450" y="3409950"/>
          <p14:tracePt t="44189" x="4216400" y="3397250"/>
          <p14:tracePt t="44190" x="4210050" y="3384550"/>
          <p14:tracePt t="44480" x="4197350" y="3365500"/>
          <p14:tracePt t="44490" x="4152900" y="3327400"/>
          <p14:tracePt t="44499" x="4102100" y="3276600"/>
          <p14:tracePt t="44509" x="4032250" y="3232150"/>
          <p14:tracePt t="44516" x="3962400" y="3200400"/>
          <p14:tracePt t="44523" x="3873500" y="3155950"/>
          <p14:tracePt t="44540" x="3829050" y="3136900"/>
          <p14:tracePt t="44557" x="3752850" y="3098800"/>
          <p14:tracePt t="44573" x="3695700" y="3073400"/>
          <p14:tracePt t="44590" x="3644900" y="3060700"/>
          <p14:tracePt t="44607" x="3625850" y="3054350"/>
          <p14:tracePt t="44623" x="3619500" y="3054350"/>
          <p14:tracePt t="44640" x="3575050" y="3035300"/>
          <p14:tracePt t="44657" x="3505200" y="3009900"/>
          <p14:tracePt t="44674" x="3378200" y="2959100"/>
          <p14:tracePt t="44690" x="3270250" y="2895600"/>
          <p14:tracePt t="44707" x="3213100" y="2876550"/>
          <p14:tracePt t="44724" x="3117850" y="2844800"/>
          <p14:tracePt t="44740" x="2984500" y="2806700"/>
          <p14:tracePt t="44757" x="2908300" y="2781300"/>
          <p14:tracePt t="44774" x="2794000" y="2755900"/>
          <p14:tracePt t="44790" x="2736850" y="2743200"/>
          <p14:tracePt t="44807" x="2679700" y="2743200"/>
          <p14:tracePt t="44824" x="2635250" y="2743200"/>
          <p14:tracePt t="44840" x="2609850" y="2743200"/>
          <p14:tracePt t="44857" x="2597150" y="2743200"/>
          <p14:tracePt t="44874" x="2590800" y="2743200"/>
          <p14:tracePt t="44891" x="2578100" y="2743200"/>
          <p14:tracePt t="45083" x="2590800" y="2762250"/>
          <p14:tracePt t="45094" x="2597150" y="2768600"/>
          <p14:tracePt t="45104" x="2597150" y="2774950"/>
          <p14:tracePt t="45111" x="2597150" y="2781300"/>
          <p14:tracePt t="45124" x="2590800" y="2832100"/>
          <p14:tracePt t="45141" x="2546350" y="2870200"/>
          <p14:tracePt t="45158" x="2501900" y="2870200"/>
          <p14:tracePt t="45174" x="2413000" y="2882900"/>
          <p14:tracePt t="45191" x="2247900" y="2889250"/>
          <p14:tracePt t="45208" x="2184400" y="2895600"/>
          <p14:tracePt t="45224" x="2089150" y="2908300"/>
          <p14:tracePt t="45241" x="2025650" y="2908300"/>
          <p14:tracePt t="45258" x="1993900" y="2908300"/>
          <p14:tracePt t="45275" x="1987550" y="2908300"/>
          <p14:tracePt t="45291" x="1974850" y="2908300"/>
          <p14:tracePt t="45308" x="1968500" y="2914650"/>
          <p14:tracePt t="45325" x="1885950" y="2959100"/>
          <p14:tracePt t="45341" x="1797050" y="3035300"/>
          <p14:tracePt t="45358" x="1765300" y="3054350"/>
          <p14:tracePt t="45375" x="1733550" y="3086100"/>
          <p14:tracePt t="45391" x="1727200" y="3092450"/>
          <p14:tracePt t="45408" x="1720850" y="3098800"/>
          <p14:tracePt t="45425" x="1701800" y="3194050"/>
          <p14:tracePt t="45442" x="1689100" y="3244850"/>
          <p14:tracePt t="45458" x="1651000" y="3352800"/>
          <p14:tracePt t="45475" x="1631950" y="3403600"/>
          <p14:tracePt t="45492" x="1625600" y="3416300"/>
          <p14:tracePt t="45508" x="1619250" y="3422650"/>
          <p14:tracePt t="45542" x="1619250" y="3429000"/>
          <p14:tracePt t="45563" x="1619250" y="3441700"/>
          <p14:tracePt t="45573" x="1625600" y="3448050"/>
          <p14:tracePt t="45592" x="1638300" y="3467100"/>
          <p14:tracePt t="45592" x="1651000" y="3505200"/>
          <p14:tracePt t="45608" x="1651000" y="3524250"/>
          <p14:tracePt t="45625" x="1651000" y="3530600"/>
          <p14:tracePt t="45642" x="1657350" y="3543300"/>
          <p14:tracePt t="45659" x="1695450" y="3575050"/>
          <p14:tracePt t="45675" x="1765300" y="3594100"/>
          <p14:tracePt t="45692" x="1924050" y="3657600"/>
          <p14:tracePt t="45709" x="2019300" y="3708400"/>
          <p14:tracePt t="45726" x="2044700" y="3733800"/>
          <p14:tracePt t="45743" x="2089150" y="3771900"/>
          <p14:tracePt t="45759" x="2108200" y="3797300"/>
          <p14:tracePt t="45776" x="2184400" y="3873500"/>
          <p14:tracePt t="45792" x="2317750" y="3956050"/>
          <p14:tracePt t="45809" x="2406650" y="3994150"/>
          <p14:tracePt t="45825" x="2711450" y="4089400"/>
          <p14:tracePt t="45842" x="2921000" y="4133850"/>
          <p14:tracePt t="45859" x="2984500" y="4146550"/>
          <p14:tracePt t="45876" x="3086100" y="4146550"/>
          <p14:tracePt t="45892" x="3130550" y="4146550"/>
          <p14:tracePt t="45909" x="3257550" y="4146550"/>
          <p14:tracePt t="45926" x="3530600" y="4146550"/>
          <p14:tracePt t="45943" x="3695700" y="4140200"/>
          <p14:tracePt t="45959" x="3930650" y="4114800"/>
          <p14:tracePt t="45976" x="4019550" y="4095750"/>
          <p14:tracePt t="45993" x="4159250" y="4038600"/>
          <p14:tracePt t="46010" x="4254500" y="3962400"/>
          <p14:tracePt t="46026" x="4318000" y="3873500"/>
          <p14:tracePt t="46042" x="4349750" y="3829050"/>
          <p14:tracePt t="46059" x="4432300" y="3695700"/>
          <p14:tracePt t="46076" x="4476750" y="3613150"/>
          <p14:tracePt t="46092" x="4489450" y="3575050"/>
          <p14:tracePt t="46109" x="4495800" y="3517900"/>
          <p14:tracePt t="46126" x="4464050" y="3454400"/>
          <p14:tracePt t="46143" x="4368800" y="3333750"/>
          <p14:tracePt t="46159" x="4260850" y="3244850"/>
          <p14:tracePt t="46176" x="4191000" y="3200400"/>
          <p14:tracePt t="46193" x="4051300" y="3111500"/>
          <p14:tracePt t="46210" x="3879850" y="3041650"/>
          <p14:tracePt t="46226" x="3822700" y="3009900"/>
          <p14:tracePt t="46243" x="3714750" y="2978150"/>
          <p14:tracePt t="46260" x="3670300" y="2971800"/>
          <p14:tracePt t="46276" x="3505200" y="2914650"/>
          <p14:tracePt t="46293" x="3136900" y="2762250"/>
          <p14:tracePt t="46310" x="2965450" y="2679700"/>
          <p14:tracePt t="46326" x="2705100" y="2559050"/>
          <p14:tracePt t="46343" x="2495550" y="2489200"/>
          <p14:tracePt t="46360" x="2393950" y="2457450"/>
          <p14:tracePt t="46376" x="2209800" y="2444750"/>
          <p14:tracePt t="46393" x="2076450" y="2432050"/>
          <p14:tracePt t="46410" x="2019300" y="2438400"/>
          <p14:tracePt t="46426" x="1930400" y="2457450"/>
          <p14:tracePt t="46443" x="1835150" y="2482850"/>
          <p14:tracePt t="46460" x="1809750" y="2489200"/>
          <p14:tracePt t="46477" x="1778000" y="2501900"/>
          <p14:tracePt t="46493" x="1752600" y="2520950"/>
          <p14:tracePt t="46510" x="1720850" y="2571750"/>
          <p14:tracePt t="46527" x="1625600" y="2711450"/>
          <p14:tracePt t="46543" x="1581150" y="2768600"/>
          <p14:tracePt t="46560" x="1511300" y="2851150"/>
          <p14:tracePt t="46577" x="1479550" y="2889250"/>
          <p14:tracePt t="46593" x="1473200" y="2901950"/>
          <p14:tracePt t="46610" x="1466850" y="2914650"/>
          <p14:tracePt t="46627" x="1466850" y="2940050"/>
          <p14:tracePt t="46644" x="1428750" y="3162300"/>
          <p14:tracePt t="46660" x="1365250" y="3543300"/>
          <p14:tracePt t="46677" x="1346200" y="3632200"/>
          <p14:tracePt t="46693" x="1327150" y="3714750"/>
          <p14:tracePt t="46710" x="1327150" y="3733800"/>
          <p14:tracePt t="46727" x="1327150" y="3746500"/>
          <p14:tracePt t="46744" x="1403350" y="3797300"/>
          <p14:tracePt t="46760" x="1562100" y="3879850"/>
          <p14:tracePt t="46777" x="1670050" y="3943350"/>
          <p14:tracePt t="46794" x="1803400" y="4038600"/>
          <p14:tracePt t="46810" x="1873250" y="4102100"/>
          <p14:tracePt t="46827" x="1892300" y="4121150"/>
          <p14:tracePt t="46844" x="1905000" y="4133850"/>
          <p14:tracePt t="46861" x="1917700" y="4146550"/>
          <p14:tracePt t="46877" x="1930400" y="4152900"/>
          <p14:tracePt t="46894" x="2032000" y="4178300"/>
          <p14:tracePt t="46911" x="2114550" y="4191000"/>
          <p14:tracePt t="46927" x="2368550" y="4241800"/>
          <p14:tracePt t="46944" x="2616200" y="4279900"/>
          <p14:tracePt t="46961" x="2768600" y="4298950"/>
          <p14:tracePt t="46977" x="3079750" y="4311650"/>
          <p14:tracePt t="46994" x="3187700" y="4330700"/>
          <p14:tracePt t="47011" x="3314700" y="4318000"/>
          <p14:tracePt t="47027" x="3397250" y="4305300"/>
          <p14:tracePt t="47044" x="3422650" y="4292600"/>
          <p14:tracePt t="47061" x="3467100" y="4273550"/>
          <p14:tracePt t="47078" x="3530600" y="4222750"/>
          <p14:tracePt t="47094" x="3556000" y="4184650"/>
          <p14:tracePt t="47111" x="3600450" y="4083050"/>
          <p14:tracePt t="47128" x="3606800" y="3949700"/>
          <p14:tracePt t="47144" x="3606800" y="3886200"/>
          <p14:tracePt t="47161" x="3606800" y="3733800"/>
          <p14:tracePt t="47178" x="3587750" y="3556000"/>
          <p14:tracePt t="47194" x="3587750" y="3479800"/>
          <p14:tracePt t="47211" x="3581400" y="3390900"/>
          <p14:tracePt t="47228" x="3581400" y="3365500"/>
          <p14:tracePt t="47244" x="3575050" y="3340100"/>
          <p14:tracePt t="47261" x="3505200" y="3213100"/>
          <p14:tracePt t="47278" x="3460750" y="3143250"/>
          <p14:tracePt t="47294" x="3327400" y="3028950"/>
          <p14:tracePt t="47311" x="3219450" y="2940050"/>
          <p14:tracePt t="47328" x="3181350" y="2901950"/>
          <p14:tracePt t="47345" x="3092450" y="2857500"/>
          <p14:tracePt t="47361" x="3054350" y="2825750"/>
          <p14:tracePt t="47378" x="2946400" y="2730500"/>
          <p14:tracePt t="47395" x="2825750" y="2609850"/>
          <p14:tracePt t="47411" x="2768600" y="2546350"/>
          <p14:tracePt t="47428" x="2647950" y="2444750"/>
          <p14:tracePt t="47445" x="2552700" y="2381250"/>
          <p14:tracePt t="47461" x="2495550" y="2355850"/>
          <p14:tracePt t="47478" x="2425700" y="2343150"/>
          <p14:tracePt t="47495" x="2362200" y="2330450"/>
          <p14:tracePt t="47511" x="2349500" y="2330450"/>
          <p14:tracePt t="47528" x="2311400" y="2330450"/>
          <p14:tracePt t="47545" x="2292350" y="2336800"/>
          <p14:tracePt t="47562" x="2254250" y="2368550"/>
          <p14:tracePt t="47578" x="2159000" y="2489200"/>
          <p14:tracePt t="47595" x="2044700" y="2667000"/>
          <p14:tracePt t="47612" x="2006600" y="2736850"/>
          <p14:tracePt t="47628" x="1924050" y="2908300"/>
          <p14:tracePt t="47645" x="1892300" y="2965450"/>
          <p14:tracePt t="47662" x="1860550" y="3073400"/>
          <p14:tracePt t="47678" x="1854200" y="3105150"/>
          <p14:tracePt t="47695" x="1828800" y="3187700"/>
          <p14:tracePt t="47712" x="1803400" y="3340100"/>
          <p14:tracePt t="47729" x="1797050" y="3422650"/>
          <p14:tracePt t="47745" x="1771650" y="3613150"/>
          <p14:tracePt t="47762" x="1739900" y="3727450"/>
          <p14:tracePt t="47779" x="1733550" y="3752850"/>
          <p14:tracePt t="47795" x="1733550" y="3778250"/>
          <p14:tracePt t="47812" x="1733550" y="3790950"/>
          <p14:tracePt t="47829" x="1733550" y="3810000"/>
          <p14:tracePt t="47845" x="1746250" y="3848100"/>
          <p14:tracePt t="47862" x="1771650" y="3886200"/>
          <p14:tracePt t="47879" x="1771650" y="3905250"/>
          <p14:tracePt t="47895" x="1784350" y="3930650"/>
          <p14:tracePt t="47912" x="1784350" y="3943350"/>
          <p14:tracePt t="47957" x="1784350" y="3949700"/>
          <p14:tracePt t="47974" x="1790700" y="3949700"/>
          <p14:tracePt t="47983" x="1797050" y="3949700"/>
          <p14:tracePt t="47992" x="1809750" y="3949700"/>
          <p14:tracePt t="47998" x="1847850" y="3956050"/>
          <p14:tracePt t="48012" x="1924050" y="3968750"/>
          <p14:tracePt t="48029" x="1987550" y="3981450"/>
          <p14:tracePt t="48046" x="2235200" y="3987800"/>
          <p14:tracePt t="48062" x="2400300" y="4013200"/>
          <p14:tracePt t="48079" x="2965450" y="4051300"/>
          <p14:tracePt t="48096" x="3238500" y="4083050"/>
          <p14:tracePt t="48112" x="3594100" y="4083050"/>
          <p14:tracePt t="48129" x="3848100" y="4083050"/>
          <p14:tracePt t="48146" x="3937000" y="4070350"/>
          <p14:tracePt t="48163" x="4025900" y="4038600"/>
          <p14:tracePt t="48179" x="4121150" y="3956050"/>
          <p14:tracePt t="48196" x="4159250" y="3905250"/>
          <p14:tracePt t="48213" x="4229100" y="3790950"/>
          <p14:tracePt t="48229" x="4305300" y="3651250"/>
          <p14:tracePt t="48246" x="4330700" y="3568700"/>
          <p14:tracePt t="48263" x="4368800" y="3403600"/>
          <p14:tracePt t="48279" x="4375150" y="3219450"/>
          <p14:tracePt t="48296" x="4375150" y="3143250"/>
          <p14:tracePt t="48313" x="4375150" y="3035300"/>
          <p14:tracePt t="48329" x="4368800" y="2984500"/>
          <p14:tracePt t="48346" x="4362450" y="2965450"/>
          <p14:tracePt t="48363" x="4356100" y="2959100"/>
          <p14:tracePt t="48380" x="4349750" y="2946400"/>
          <p14:tracePt t="48396" x="4305300" y="2921000"/>
          <p14:tracePt t="48413" x="4146550" y="2832100"/>
          <p14:tracePt t="48430" x="4044950" y="2794000"/>
          <p14:tracePt t="48446" x="3784600" y="2673350"/>
          <p14:tracePt t="48463" x="3600450" y="2584450"/>
          <p14:tracePt t="48480" x="3340100" y="2482850"/>
          <p14:tracePt t="48496" x="3168650" y="2438400"/>
          <p14:tracePt t="48513" x="3105150" y="2419350"/>
          <p14:tracePt t="48530" x="2971800" y="2419350"/>
          <p14:tracePt t="48547" x="2832100" y="2432050"/>
          <p14:tracePt t="48563" x="2774950" y="2438400"/>
          <p14:tracePt t="48580" x="2679700" y="2470150"/>
          <p14:tracePt t="48597" x="2616200" y="2489200"/>
          <p14:tracePt t="48613" x="2578100" y="2520950"/>
          <p14:tracePt t="48630" x="2444750" y="2686050"/>
          <p14:tracePt t="48647" x="2317750" y="2825750"/>
          <p14:tracePt t="48663" x="2266950" y="2876550"/>
          <p14:tracePt t="48680" x="2228850" y="2921000"/>
          <p14:tracePt t="48697" x="2209800" y="2933700"/>
          <p14:tracePt t="48713" x="2203450" y="2952750"/>
          <p14:tracePt t="48730" x="2159000" y="3073400"/>
          <p14:tracePt t="48747" x="2127250" y="3136900"/>
          <p14:tracePt t="48764" x="2120900" y="3149600"/>
          <p14:tracePt t="48780" x="2120900" y="3155950"/>
          <p14:tracePt t="48797" x="2120900" y="3162300"/>
          <p14:tracePt t="48814" x="2120900" y="3175000"/>
          <p14:tracePt t="48830" x="2127250" y="3200400"/>
          <p14:tracePt t="48847" x="2139950" y="3225800"/>
          <p14:tracePt t="48864" x="2152650" y="3270250"/>
          <p14:tracePt t="48880" x="2152650" y="3333750"/>
          <p14:tracePt t="48897" x="2152650" y="3562350"/>
          <p14:tracePt t="48914" x="2120900" y="3778250"/>
          <p14:tracePt t="48931" x="2101850" y="3822700"/>
          <p14:tracePt t="48947" x="2076450" y="3860800"/>
          <p14:tracePt t="48964" x="2063750" y="3879850"/>
          <p14:tracePt t="48980" x="2057400" y="3886200"/>
          <p14:tracePt t="48997" x="2051050" y="3886200"/>
          <p14:tracePt t="49014" x="2051050" y="3879850"/>
          <p14:tracePt t="49031" x="2051050" y="3873500"/>
          <p14:tracePt t="49100" x="2051050" y="3867150"/>
          <p14:tracePt t="49110" x="2051050" y="3860800"/>
          <p14:tracePt t="49116" x="2044700" y="3854450"/>
          <p14:tracePt t="49131" x="2032000" y="3848100"/>
          <p14:tracePt t="49131" x="2032000" y="3835400"/>
          <p14:tracePt t="49147" x="2019300" y="3816350"/>
          <p14:tracePt t="49164" x="2019300" y="3810000"/>
          <p14:tracePt t="49181" x="2012950" y="3803650"/>
          <p14:tracePt t="49197" x="2012950" y="3797300"/>
          <p14:tracePt t="49214" x="2006600" y="3784600"/>
          <p14:tracePt t="49231" x="2006600" y="3771900"/>
          <p14:tracePt t="49248" x="2006600" y="3765550"/>
          <p14:tracePt t="49265" x="2012950" y="3752850"/>
          <p14:tracePt t="49281" x="2032000" y="3727450"/>
          <p14:tracePt t="49298" x="2038350" y="3727450"/>
          <p14:tracePt t="49315" x="2044700" y="3708400"/>
          <p14:tracePt t="49331" x="2051050" y="3702050"/>
          <p14:tracePt t="49367" x="2057400" y="3695700"/>
          <p14:tracePt t="49381" x="2063750" y="3689350"/>
          <p14:tracePt t="49408" x="2070100" y="3676650"/>
          <p14:tracePt t="49418" x="2070100" y="3663950"/>
          <p14:tracePt t="49438" x="2070100" y="3657600"/>
          <p14:tracePt t="49448" x="2070100" y="3651250"/>
          <p14:tracePt t="49468" x="2076450" y="3638550"/>
          <p14:tracePt t="49473" x="2082800" y="3625850"/>
          <p14:tracePt t="49481" x="2089150" y="3600450"/>
          <p14:tracePt t="49498" x="2089150" y="3587750"/>
          <p14:tracePt t="49515" x="2095500" y="3581400"/>
          <p14:tracePt t="49548" x="2095500" y="3575050"/>
          <p14:tracePt t="49569" x="2095500" y="3568700"/>
          <p14:tracePt t="49633" x="2101850" y="3568700"/>
          <p14:tracePt t="49674" x="2108200" y="3556000"/>
          <p14:tracePt t="49694" x="2120900" y="3549650"/>
          <p14:tracePt t="49708" x="2127250" y="3543300"/>
          <p14:tracePt t="49712" x="2127250" y="3536950"/>
          <p14:tracePt t="49715" x="2133600" y="3536950"/>
          <p14:tracePt t="49732" x="2133600" y="3524250"/>
          <p14:tracePt t="49749" x="2139950" y="3524250"/>
          <p14:tracePt t="49765" x="2146300" y="3524250"/>
          <p14:tracePt t="49782" x="2146300" y="3517900"/>
          <p14:tracePt t="49798" x="2146300" y="3511550"/>
          <p14:tracePt t="49845" x="2146300" y="3505200"/>
          <p14:tracePt t="49885" x="2152650" y="3505200"/>
          <p14:tracePt t="49972" x="2159000" y="3505200"/>
          <p14:tracePt t="49980" x="2165350" y="3498850"/>
          <p14:tracePt t="50010" x="2165350" y="3492500"/>
          <p14:tracePt t="50016" x="2171700" y="3492500"/>
          <p14:tracePt t="50025" x="2171700" y="3486150"/>
          <p14:tracePt t="50033" x="2178050" y="3486150"/>
          <p14:tracePt t="50203" x="2184400" y="3486150"/>
          <p14:tracePt t="50226" x="2197100" y="3486150"/>
          <p14:tracePt t="50228" x="2216150" y="3486150"/>
          <p14:tracePt t="50233" x="2228850" y="3486150"/>
          <p14:tracePt t="50250" x="2266950" y="3486150"/>
          <p14:tracePt t="50267" x="2292350" y="3486150"/>
          <p14:tracePt t="50283" x="2317750" y="3486150"/>
          <p14:tracePt t="50299" x="2362200" y="3486150"/>
          <p14:tracePt t="50316" x="2368550" y="3486150"/>
          <p14:tracePt t="50333" x="2393950" y="3498850"/>
          <p14:tracePt t="50367" x="2406650" y="3498850"/>
          <p14:tracePt t="50370" x="2413000" y="3498850"/>
          <p14:tracePt t="50383" x="2425700" y="3505200"/>
          <p14:tracePt t="50400" x="2438400" y="3511550"/>
          <p14:tracePt t="50417" x="2457450" y="3524250"/>
          <p14:tracePt t="50434" x="2508250" y="3568700"/>
          <p14:tracePt t="50450" x="2527300" y="3581400"/>
          <p14:tracePt t="50467" x="2552700" y="3613150"/>
          <p14:tracePt t="50483" x="2571750" y="3619500"/>
          <p14:tracePt t="50500" x="2590800" y="3632200"/>
          <p14:tracePt t="50516" x="2590800" y="3638550"/>
          <p14:tracePt t="50551" x="2597150" y="3638550"/>
          <p14:tracePt t="50551" x="2603500" y="3638550"/>
          <p14:tracePt t="50591" x="2603500" y="3644900"/>
          <p14:tracePt t="50660" x="2616200" y="3651250"/>
          <p14:tracePt t="50676" x="2628900" y="3663950"/>
          <p14:tracePt t="50676" x="2660650" y="3676650"/>
          <p14:tracePt t="50684" x="2686050" y="3689350"/>
          <p14:tracePt t="50700" x="2749550" y="3702050"/>
          <p14:tracePt t="50717" x="2762250" y="3708400"/>
          <p14:tracePt t="50734" x="2781300" y="3721100"/>
          <p14:tracePt t="50751" x="2794000" y="3721100"/>
          <p14:tracePt t="51079" x="2800350" y="3721100"/>
          <p14:tracePt t="51089" x="2806700" y="3721100"/>
          <p14:tracePt t="51099" x="2813050" y="3727450"/>
          <p14:tracePt t="51103" x="2819400" y="3727450"/>
          <p14:tracePt t="51117" x="2857500" y="3746500"/>
          <p14:tracePt t="51134" x="2895600" y="3759200"/>
          <p14:tracePt t="51151" x="2952750" y="3765550"/>
          <p14:tracePt t="51168" x="3035300" y="3790950"/>
          <p14:tracePt t="51184" x="3054350" y="3797300"/>
          <p14:tracePt t="51201" x="3086100" y="3797300"/>
          <p14:tracePt t="51218" x="3098800" y="3797300"/>
          <p14:tracePt t="51234" x="3105150" y="3797300"/>
          <p14:tracePt t="51295" x="3111500" y="3797300"/>
          <p14:tracePt t="51306" x="3117850" y="3797300"/>
          <p14:tracePt t="51316" x="3124200" y="3797300"/>
          <p14:tracePt t="51321" x="3136900" y="3797300"/>
          <p14:tracePt t="51334" x="3168650" y="3797300"/>
          <p14:tracePt t="51351" x="3206750" y="3810000"/>
          <p14:tracePt t="51368" x="3232150" y="3822700"/>
          <p14:tracePt t="51384" x="3295650" y="3860800"/>
          <p14:tracePt t="51401" x="3352800" y="3892550"/>
          <p14:tracePt t="51418" x="3371850" y="3898900"/>
          <p14:tracePt t="51435" x="3397250" y="3911600"/>
          <p14:tracePt t="51451" x="3416300" y="3917950"/>
          <p14:tracePt t="51844" x="3416300" y="3930650"/>
          <p14:tracePt t="51855" x="3416300" y="3949700"/>
          <p14:tracePt t="51869" x="3416300" y="3962400"/>
          <p14:tracePt t="51869" x="3435350" y="4000500"/>
          <p14:tracePt t="51885" x="3467100" y="4044950"/>
          <p14:tracePt t="51902" x="3498850" y="4089400"/>
          <p14:tracePt t="51919" x="3517900" y="4108450"/>
          <p14:tracePt t="51935" x="3543300" y="4140200"/>
          <p14:tracePt t="51953" x="3543300" y="4146550"/>
          <p14:tracePt t="51970" x="3549650" y="4146550"/>
          <p14:tracePt t="52010" x="3549650" y="4152900"/>
          <p14:tracePt t="52091" x="3549650" y="4159250"/>
          <p14:tracePt t="52151" x="3549650" y="4165600"/>
          <p14:tracePt t="52171" x="3549650" y="4171950"/>
          <p14:tracePt t="52180" x="3549650" y="4178300"/>
          <p14:tracePt t="52212" x="3543300" y="4178300"/>
          <p14:tracePt t="52265" x="3530600" y="4178300"/>
          <p14:tracePt t="52275" x="3524250" y="4178300"/>
          <p14:tracePt t="52275" x="3511550" y="4191000"/>
          <p14:tracePt t="52296" x="3492500" y="4191000"/>
          <p14:tracePt t="52306" x="3473450" y="4197350"/>
          <p14:tracePt t="52319" x="3467100" y="4197350"/>
          <p14:tracePt t="52319" x="3448050" y="4203700"/>
          <p14:tracePt t="52336" x="3422650" y="4210050"/>
          <p14:tracePt t="52353" x="3409950" y="4210050"/>
          <p14:tracePt t="52369" x="3403600" y="4210050"/>
          <p14:tracePt t="52386" x="3397250" y="4210050"/>
          <p14:tracePt t="52403" x="3378200" y="4203700"/>
          <p14:tracePt t="52774" x="0" y="0"/>
        </p14:tracePtLst>
        <p14:tracePtLst>
          <p14:tracePt t="59702" x="698500" y="4464050"/>
          <p14:tracePt t="60128" x="704850" y="4483100"/>
          <p14:tracePt t="60143" x="723900" y="4502150"/>
          <p14:tracePt t="60150" x="736600" y="4527550"/>
          <p14:tracePt t="60150" x="762000" y="4559300"/>
          <p14:tracePt t="60167" x="781050" y="4591050"/>
          <p14:tracePt t="60183" x="793750" y="4610100"/>
          <p14:tracePt t="60200" x="800100" y="4635500"/>
          <p14:tracePt t="60217" x="806450" y="4641850"/>
          <p14:tracePt t="60233" x="812800" y="4648200"/>
          <p14:tracePt t="60250" x="838200" y="4679950"/>
          <p14:tracePt t="60267" x="857250" y="4699000"/>
          <p14:tracePt t="60283" x="901700" y="4724400"/>
          <p14:tracePt t="60300" x="958850" y="4749800"/>
          <p14:tracePt t="60317" x="977900" y="4756150"/>
          <p14:tracePt t="60333" x="1060450" y="4775200"/>
          <p14:tracePt t="60350" x="1206500" y="4781550"/>
          <p14:tracePt t="60367" x="1263650" y="4794250"/>
          <p14:tracePt t="60384" x="1327150" y="4794250"/>
          <p14:tracePt t="60400" x="1428750" y="4794250"/>
          <p14:tracePt t="60417" x="1460500" y="4794250"/>
          <p14:tracePt t="60434" x="1530350" y="4794250"/>
          <p14:tracePt t="60450" x="1574800" y="4794250"/>
          <p14:tracePt t="60733" x="1600200" y="4787900"/>
          <p14:tracePt t="60744" x="1670050" y="4775200"/>
          <p14:tracePt t="60753" x="1727200" y="4762500"/>
          <p14:tracePt t="60754" x="1822450" y="4749800"/>
          <p14:tracePt t="60768" x="2127250" y="4749800"/>
          <p14:tracePt t="60784" x="2317750" y="4768850"/>
          <p14:tracePt t="60801" x="2705100" y="4794250"/>
          <p14:tracePt t="60818" x="2895600" y="4813300"/>
          <p14:tracePt t="60835" x="2940050" y="4813300"/>
          <p14:tracePt t="60851" x="2997200" y="4806950"/>
          <p14:tracePt t="60868" x="3003550" y="4794250"/>
          <p14:tracePt t="60885" x="3016250" y="4781550"/>
          <p14:tracePt t="60901" x="3035300" y="4743450"/>
          <p14:tracePt t="60918" x="3041650" y="4718050"/>
          <p14:tracePt t="61172" x="3054350" y="4705350"/>
          <p14:tracePt t="61181" x="3073400" y="4686300"/>
          <p14:tracePt t="61191" x="3079750" y="4667250"/>
          <p14:tracePt t="61202" x="3086100" y="4654550"/>
          <p14:tracePt t="61203" x="3098800" y="4641850"/>
          <p14:tracePt t="61218" x="3098800" y="4622800"/>
          <p14:tracePt t="61235" x="3098800" y="4610100"/>
          <p14:tracePt t="61252" x="3098800" y="4603750"/>
          <p14:tracePt t="61269" x="3092450" y="4591050"/>
          <p14:tracePt t="61285" x="3086100" y="4578350"/>
          <p14:tracePt t="61302" x="3041650" y="4533900"/>
          <p14:tracePt t="61319" x="2984500" y="4489450"/>
          <p14:tracePt t="61335" x="2965450" y="4476750"/>
          <p14:tracePt t="61352" x="2933700" y="4457700"/>
          <p14:tracePt t="61369" x="2914650" y="4451350"/>
          <p14:tracePt t="61629" x="2908300" y="4464050"/>
          <p14:tracePt t="61645" x="2895600" y="4476750"/>
          <p14:tracePt t="61646" x="2863850" y="4495800"/>
          <p14:tracePt t="61653" x="2673350" y="4533900"/>
          <p14:tracePt t="61669" x="2425700" y="4546600"/>
          <p14:tracePt t="61686" x="1720850" y="4546600"/>
          <p14:tracePt t="61702" x="1435100" y="4546600"/>
          <p14:tracePt t="61719" x="1187450" y="4546600"/>
          <p14:tracePt t="61736" x="1104900" y="4559300"/>
          <p14:tracePt t="61753" x="1085850" y="4559300"/>
          <p14:tracePt t="61770" x="1066800" y="4559300"/>
          <p14:tracePt t="61996" x="1060450" y="4559300"/>
          <p14:tracePt t="62046" x="1060450" y="4565650"/>
          <p14:tracePt t="62063" x="1054100" y="4572000"/>
          <p14:tracePt t="62070" x="1022350" y="4584700"/>
          <p14:tracePt t="62070" x="1016000" y="4584700"/>
          <p14:tracePt t="62086" x="996950" y="4591050"/>
          <p14:tracePt t="62140" x="996950" y="4597400"/>
          <p14:tracePt t="62181" x="996950" y="4603750"/>
          <p14:tracePt t="62191" x="1003300" y="4610100"/>
          <p14:tracePt t="62202" x="1009650" y="4616450"/>
          <p14:tracePt t="62210" x="1009650" y="4622800"/>
          <p14:tracePt t="62222" x="1009650" y="4629150"/>
          <p14:tracePt t="62237" x="1009650" y="4635500"/>
          <p14:tracePt t="62240" x="1035050" y="4679950"/>
          <p14:tracePt t="62253" x="1060450" y="4711700"/>
          <p14:tracePt t="62270" x="1079500" y="4743450"/>
          <p14:tracePt t="62287" x="1092200" y="4756150"/>
          <p14:tracePt t="62304" x="1092200" y="4762500"/>
          <p14:tracePt t="62320" x="1092200" y="4768850"/>
          <p14:tracePt t="62450" x="0" y="0"/>
        </p14:tracePtLst>
        <p14:tracePtLst>
          <p14:tracePt t="87532" x="4692650" y="6280150"/>
          <p14:tracePt t="87542" x="4686300" y="6280150"/>
          <p14:tracePt t="87562" x="4679950" y="6280150"/>
          <p14:tracePt t="87592" x="4673600" y="6280150"/>
          <p14:tracePt t="87612" x="4667250" y="6280150"/>
          <p14:tracePt t="87632" x="4660900" y="6280150"/>
          <p14:tracePt t="87646" x="4654550" y="6280150"/>
          <p14:tracePt t="87647" x="4648200" y="6280150"/>
          <p14:tracePt t="87662" x="4641850" y="6280150"/>
          <p14:tracePt t="87679" x="4635500" y="6280150"/>
          <p14:tracePt t="87696" x="4610100" y="6280150"/>
          <p14:tracePt t="87713" x="4572000" y="6280150"/>
          <p14:tracePt t="87729" x="4565650" y="6280150"/>
          <p14:tracePt t="87746" x="4546600" y="6280150"/>
          <p14:tracePt t="87763" x="4540250" y="6280150"/>
          <p14:tracePt t="87779" x="4533900" y="6280150"/>
          <p14:tracePt t="87796" x="4514850" y="6280150"/>
          <p14:tracePt t="87813" x="4495800" y="6280150"/>
          <p14:tracePt t="87848" x="4476750" y="6286500"/>
          <p14:tracePt t="87863" x="4457700" y="6299200"/>
          <p14:tracePt t="87865" x="4368800" y="6356350"/>
          <p14:tracePt t="87880" x="4318000" y="6369050"/>
          <p14:tracePt t="87897" x="4222750" y="6400800"/>
          <p14:tracePt t="87913" x="4178300" y="6426200"/>
          <p14:tracePt t="87930" x="4165600" y="6426200"/>
          <p14:tracePt t="87946" x="4146550" y="6432550"/>
          <p14:tracePt t="87963" x="4140200" y="6438900"/>
          <p14:tracePt t="87999" x="4133850" y="6438900"/>
          <p14:tracePt t="88000" x="4133850" y="6445250"/>
          <p14:tracePt t="88014" x="4133850" y="6451600"/>
          <p14:tracePt t="88134" x="4127500" y="6451600"/>
          <p14:tracePt t="88175" x="4121150" y="6451600"/>
          <p14:tracePt t="88277" x="4121150" y="6457950"/>
          <p14:tracePt t="88290" x="4121150" y="6470650"/>
          <p14:tracePt t="88297" x="4127500" y="6489700"/>
          <p14:tracePt t="88297" x="4133850" y="6502400"/>
          <p14:tracePt t="88314" x="4140200" y="6515100"/>
          <p14:tracePt t="88331" x="4140200" y="6527800"/>
          <p14:tracePt t="88367" x="4146550" y="6534150"/>
          <p14:tracePt t="88368" x="4146550" y="6546850"/>
          <p14:tracePt t="88381" x="4146550" y="6553200"/>
          <p14:tracePt t="88397" x="4146550" y="6559550"/>
          <p14:tracePt t="88414" x="4152900" y="6565900"/>
          <p14:tracePt t="88431" x="4159250" y="6572250"/>
          <p14:tracePt t="88448" x="4178300" y="6597650"/>
          <p14:tracePt t="88464" x="4191000" y="6610350"/>
          <p14:tracePt t="88481" x="4222750" y="6635750"/>
          <p14:tracePt t="88498" x="4235450" y="6654800"/>
          <p14:tracePt t="88514" x="4241800" y="6654800"/>
          <p14:tracePt t="88531" x="4248150" y="6661150"/>
          <p14:tracePt t="88548" x="4260850" y="6680200"/>
          <p14:tracePt t="88564" x="4273550" y="6680200"/>
          <p14:tracePt t="88582" x="4286250" y="6692900"/>
          <p14:tracePt t="88598" x="4298950" y="6705600"/>
          <p14:tracePt t="88615" x="4305300" y="6705600"/>
          <p14:tracePt t="88631" x="4324350" y="6711950"/>
          <p14:tracePt t="88648" x="4324350" y="6718300"/>
          <p14:tracePt t="88665" x="4343400" y="6718300"/>
          <p14:tracePt t="88702" x="4349750" y="6724650"/>
          <p14:tracePt t="88715" x="4356100" y="6724650"/>
          <p14:tracePt t="88715" x="4394200" y="6731000"/>
          <p14:tracePt t="88731" x="4476750" y="6743700"/>
          <p14:tracePt t="88748" x="4565650" y="6762750"/>
          <p14:tracePt t="88765" x="4610100" y="6769100"/>
          <p14:tracePt t="88781" x="4768850" y="6794500"/>
          <p14:tracePt t="88798" x="4851400" y="6807200"/>
          <p14:tracePt t="88815" x="4978400" y="6819900"/>
          <p14:tracePt t="88832" x="5029200" y="6826250"/>
          <p14:tracePt t="88848" x="5041900" y="6832600"/>
          <p14:tracePt t="88865" x="5054600" y="6832600"/>
          <p14:tracePt t="88882" x="5060950" y="6832600"/>
          <p14:tracePt t="88930" x="5067300" y="6826250"/>
          <p14:tracePt t="88937" x="5073650" y="6819900"/>
          <p14:tracePt t="88950" x="5073650" y="6807200"/>
          <p14:tracePt t="88951" x="5073650" y="6794500"/>
          <p14:tracePt t="88965" x="5073650" y="6737350"/>
          <p14:tracePt t="88982" x="5048250" y="6673850"/>
          <p14:tracePt t="88999" x="4933950" y="6477000"/>
          <p14:tracePt t="89015" x="4832350" y="6324600"/>
          <p14:tracePt t="89032" x="4787900" y="6273800"/>
          <p14:tracePt t="89049" x="4724400" y="6178550"/>
          <p14:tracePt t="89065" x="4699000" y="6127750"/>
          <p14:tracePt t="89082" x="4641850" y="6032500"/>
          <p14:tracePt t="89099" x="4591050" y="5975350"/>
          <p14:tracePt t="89115" x="4559300" y="5943600"/>
          <p14:tracePt t="89133" x="4546600" y="5930900"/>
          <p14:tracePt t="89149" x="4508500" y="5918200"/>
          <p14:tracePt t="89165" x="4489450" y="5911850"/>
          <p14:tracePt t="89182" x="4445000" y="5899150"/>
          <p14:tracePt t="89199" x="4438650" y="5899150"/>
          <p14:tracePt t="89216" x="4419600" y="5899150"/>
          <p14:tracePt t="89265" x="4406900" y="5899150"/>
          <p14:tracePt t="89278" x="4400550" y="5899150"/>
          <p14:tracePt t="89288" x="4387850" y="5899150"/>
          <p14:tracePt t="89292" x="4375150" y="5905500"/>
          <p14:tracePt t="89299" x="4368800" y="5911850"/>
          <p14:tracePt t="89316" x="4356100" y="5924550"/>
          <p14:tracePt t="89333" x="4330700" y="5956300"/>
          <p14:tracePt t="89349" x="4324350" y="5975350"/>
          <p14:tracePt t="89366" x="4311650" y="6007100"/>
          <p14:tracePt t="89382" x="4292600" y="6051550"/>
          <p14:tracePt t="89399" x="4267200" y="6134100"/>
          <p14:tracePt t="89432" x="4254500" y="6280150"/>
          <p14:tracePt t="89433" x="4254500" y="6330950"/>
          <p14:tracePt t="89449" x="4254500" y="6388100"/>
          <p14:tracePt t="89466" x="4254500" y="6419850"/>
          <p14:tracePt t="89483" x="4267200" y="6438900"/>
          <p14:tracePt t="89499" x="4292600" y="6464300"/>
          <p14:tracePt t="89516" x="4343400" y="6502400"/>
          <p14:tracePt t="89533" x="4362450" y="6508750"/>
          <p14:tracePt t="89550" x="4381500" y="6521450"/>
          <p14:tracePt t="89591" x="4387850" y="6527800"/>
          <p14:tracePt t="89601" x="4394200" y="6527800"/>
          <p14:tracePt t="89617" x="4400550" y="6534150"/>
          <p14:tracePt t="89634" x="4406900" y="6534150"/>
          <p14:tracePt t="89635" x="4413250" y="6534150"/>
          <p14:tracePt t="89649" x="4425950" y="6540500"/>
          <p14:tracePt t="89666" x="4432300" y="6540500"/>
          <p14:tracePt t="89683" x="4438650" y="6546850"/>
          <p14:tracePt t="89717" x="4464050" y="6553200"/>
          <p14:tracePt t="89718" x="4489450" y="6553200"/>
          <p14:tracePt t="89733" x="4565650" y="6565900"/>
          <p14:tracePt t="89750" x="4667250" y="6572250"/>
          <p14:tracePt t="89767" x="4699000" y="6572250"/>
          <p14:tracePt t="89783" x="4737100" y="6572250"/>
          <p14:tracePt t="89819" x="4749800" y="6572250"/>
          <p14:tracePt t="89819" x="4756150" y="6572250"/>
          <p14:tracePt t="89858" x="4768850" y="6572250"/>
          <p14:tracePt t="89868" x="4768850" y="6565900"/>
          <p14:tracePt t="89883" x="4775200" y="6527800"/>
          <p14:tracePt t="89884" x="4781550" y="6388100"/>
          <p14:tracePt t="89900" x="4781550" y="6324600"/>
          <p14:tracePt t="89917" x="4756150" y="6242050"/>
          <p14:tracePt t="89933" x="4737100" y="6203950"/>
          <p14:tracePt t="89950" x="4730750" y="6197600"/>
          <p14:tracePt t="89967" x="4718050" y="6197600"/>
          <p14:tracePt t="89983" x="4699000" y="6197600"/>
          <p14:tracePt t="90020" x="4692650" y="6197600"/>
          <p14:tracePt t="90023" x="4686300" y="6197600"/>
          <p14:tracePt t="90053" x="4679950" y="6197600"/>
          <p14:tracePt t="90196" x="4679950" y="6203950"/>
          <p14:tracePt t="90326" x="4679950" y="6210300"/>
          <p14:tracePt t="90336" x="4679950" y="6229350"/>
          <p14:tracePt t="90346" x="4705350" y="6261100"/>
          <p14:tracePt t="90351" x="4775200" y="6330950"/>
          <p14:tracePt t="90367" x="4806950" y="6362700"/>
          <p14:tracePt t="90384" x="4889500" y="6413500"/>
          <p14:tracePt t="90401" x="4927600" y="6432550"/>
          <p14:tracePt t="90417" x="4984750" y="6457950"/>
          <p14:tracePt t="90434" x="5010150" y="6464300"/>
          <p14:tracePt t="90451" x="5016500" y="6470650"/>
          <p14:tracePt t="90468" x="5022850" y="6470650"/>
          <p14:tracePt t="90532" x="5029200" y="6470650"/>
          <p14:tracePt t="90583" x="5035550" y="6470650"/>
          <p14:tracePt t="90603" x="5048250" y="6470650"/>
          <p14:tracePt t="90615" x="5054600" y="6470650"/>
          <p14:tracePt t="90643" x="5060950" y="6470650"/>
          <p14:tracePt t="90663" x="5067300" y="6470650"/>
          <p14:tracePt t="91102" x="5073650" y="6470650"/>
          <p14:tracePt t="91111" x="5099050" y="6470650"/>
          <p14:tracePt t="91121" x="5181600" y="6477000"/>
          <p14:tracePt t="91132" x="5232400" y="6496050"/>
          <p14:tracePt t="91136" x="5283200" y="6502400"/>
          <p14:tracePt t="91152" x="5340350" y="6515100"/>
          <p14:tracePt t="91169" x="5353050" y="6515100"/>
          <p14:tracePt t="91185" x="5372100" y="6521450"/>
          <p14:tracePt t="91202" x="5378450" y="6521450"/>
          <p14:tracePt t="91237" x="5384800" y="6521450"/>
          <p14:tracePt t="91277" x="5391150" y="6521450"/>
          <p14:tracePt t="91287" x="5403850" y="6521450"/>
          <p14:tracePt t="91288" x="5410200" y="6521450"/>
          <p14:tracePt t="91302" x="5429250" y="6521450"/>
          <p14:tracePt t="91543" x="5435600" y="6521450"/>
          <p14:tracePt t="91543" x="5448300" y="6521450"/>
          <p14:tracePt t="91563" x="5454650" y="6527800"/>
          <p14:tracePt t="91573" x="5467350" y="6534150"/>
          <p14:tracePt t="91583" x="5499100" y="6540500"/>
          <p14:tracePt t="91586" x="5524500" y="6546850"/>
          <p14:tracePt t="91603" x="5543550" y="6553200"/>
          <p14:tracePt t="91683" x="5549900" y="6553200"/>
          <p14:tracePt t="92083" x="5556250" y="6553200"/>
          <p14:tracePt t="92094" x="5568950" y="6553200"/>
          <p14:tracePt t="92103" x="5607050" y="6546850"/>
          <p14:tracePt t="92104" x="5664200" y="6534150"/>
          <p14:tracePt t="92120" x="5886450" y="6477000"/>
          <p14:tracePt t="92137" x="6064250" y="6432550"/>
          <p14:tracePt t="92154" x="6108700" y="6426200"/>
          <p14:tracePt t="92170" x="6146800" y="6419850"/>
          <p14:tracePt t="92187" x="6159500" y="6419850"/>
          <p14:tracePt t="92223" x="6165850" y="6419850"/>
          <p14:tracePt t="92334" x="6172200" y="6419850"/>
          <p14:tracePt t="92349" x="6178550" y="6419850"/>
          <p14:tracePt t="92359" x="6184900" y="6426200"/>
          <p14:tracePt t="92380" x="6184900" y="6432550"/>
          <p14:tracePt t="92389" x="6191250" y="6432550"/>
          <p14:tracePt t="92461" x="6197600" y="6432550"/>
          <p14:tracePt t="92492" x="6203950" y="6432550"/>
          <p14:tracePt t="92561" x="6210300" y="6432550"/>
          <p14:tracePt t="92621" x="6210300" y="6438900"/>
          <p14:tracePt t="92919" x="6216650" y="6438900"/>
          <p14:tracePt t="92949" x="6223000" y="6438900"/>
          <p14:tracePt t="92969" x="6229350" y="6438900"/>
          <p14:tracePt t="92988" x="6235700" y="6438900"/>
          <p14:tracePt t="93439" x="6235700" y="6445250"/>
          <p14:tracePt t="93477" x="6223000" y="6451600"/>
          <p14:tracePt t="93493" x="6203950" y="6457950"/>
          <p14:tracePt t="93503" x="6165850" y="6470650"/>
          <p14:tracePt t="93516" x="6127750" y="6477000"/>
          <p14:tracePt t="93517" x="6051550" y="6489700"/>
          <p14:tracePt t="93523" x="5994400" y="6496050"/>
          <p14:tracePt t="93540" x="5829300" y="6515100"/>
          <p14:tracePt t="93557" x="5753100" y="6521450"/>
          <p14:tracePt t="93574" x="5676900" y="6527800"/>
          <p14:tracePt t="93590" x="5632450" y="6527800"/>
          <p14:tracePt t="93607" x="5626100" y="6527800"/>
          <p14:tracePt t="93624" x="5581650" y="6540500"/>
          <p14:tracePt t="93640" x="5537200" y="6540500"/>
          <p14:tracePt t="93657" x="5530850" y="6540500"/>
          <p14:tracePt t="93674" x="5518150" y="6540500"/>
          <p14:tracePt t="93690" x="5505450" y="6540500"/>
          <p14:tracePt t="93707" x="5499100" y="6540500"/>
          <p14:tracePt t="93724" x="5492750" y="6540500"/>
          <p14:tracePt t="94022" x="5505450" y="6540500"/>
          <p14:tracePt t="94043" x="5511800" y="6540500"/>
          <p14:tracePt t="94063" x="5518150" y="6540500"/>
          <p14:tracePt t="94103" x="5524500" y="6540500"/>
          <p14:tracePt t="94123" x="5530850" y="6540500"/>
          <p14:tracePt t="94142" x="5537200" y="6540500"/>
          <p14:tracePt t="94829" x="5537200" y="6527800"/>
          <p14:tracePt t="94838" x="5524500" y="6508750"/>
          <p14:tracePt t="94844" x="5492750" y="6470650"/>
          <p14:tracePt t="94859" x="5435600" y="6419850"/>
          <p14:tracePt t="94860" x="5353050" y="6337300"/>
          <p14:tracePt t="94876" x="5105400" y="6140450"/>
          <p14:tracePt t="94892" x="4883150" y="5949950"/>
          <p14:tracePt t="95187" x="4883150" y="5943600"/>
          <p14:tracePt t="95202" x="4883150" y="5937250"/>
          <p14:tracePt t="95203" x="4883150" y="5924550"/>
          <p14:tracePt t="95210" x="4838700" y="5861050"/>
          <p14:tracePt t="95226" x="4806950" y="5816600"/>
          <p14:tracePt t="95243" x="4781550" y="5753100"/>
          <p14:tracePt t="95260" x="4762500" y="5740400"/>
          <p14:tracePt t="95277" x="4756150" y="5734050"/>
          <p14:tracePt t="95316" x="4749800" y="5727700"/>
          <p14:tracePt t="95326" x="4705350" y="5708650"/>
          <p14:tracePt t="95327" x="4616450" y="5670550"/>
          <p14:tracePt t="95343" x="4241800" y="5518150"/>
          <p14:tracePt t="95360" x="4089400" y="5473700"/>
          <p14:tracePt t="95377" x="3886200" y="5422900"/>
          <p14:tracePt t="95393" x="3797300" y="5416550"/>
          <p14:tracePt t="95410" x="3657600" y="5391150"/>
          <p14:tracePt t="95427" x="3473450" y="5391150"/>
          <p14:tracePt t="95443" x="3397250" y="5391150"/>
          <p14:tracePt t="95460" x="3232150" y="5391150"/>
          <p14:tracePt t="95477" x="3162300" y="5391150"/>
          <p14:tracePt t="95493" x="3155950" y="5391150"/>
          <p14:tracePt t="95510" x="3130550" y="5403850"/>
          <p14:tracePt t="95527" x="3086100" y="5435600"/>
          <p14:tracePt t="95543" x="3054350" y="5448300"/>
          <p14:tracePt t="95560" x="2984500" y="5499100"/>
          <p14:tracePt t="95577" x="2933700" y="5543550"/>
          <p14:tracePt t="95610" x="2908300" y="5562600"/>
          <p14:tracePt t="95611" x="2895600" y="5581650"/>
          <p14:tracePt t="95627" x="2876550" y="5607050"/>
          <p14:tracePt t="95644" x="2870200" y="5613400"/>
          <p14:tracePt t="95661" x="2870200" y="5619750"/>
          <p14:tracePt t="95677" x="2870200" y="5638800"/>
          <p14:tracePt t="95734" x="2863850" y="5638800"/>
          <p14:tracePt t="95768" x="2863850" y="5645150"/>
          <p14:tracePt t="95788" x="2863850" y="5651500"/>
          <p14:tracePt t="95799" x="2863850" y="5657850"/>
          <p14:tracePt t="95810" x="2870200" y="5664200"/>
          <p14:tracePt t="95811" x="2876550" y="5670550"/>
          <p14:tracePt t="95827" x="2882900" y="5676900"/>
          <p14:tracePt t="95844" x="2901950" y="5695950"/>
          <p14:tracePt t="95861" x="2908300" y="5702300"/>
          <p14:tracePt t="95877" x="2959100" y="5753100"/>
          <p14:tracePt t="95894" x="3117850" y="5822950"/>
          <p14:tracePt t="95911" x="3308350" y="5867400"/>
          <p14:tracePt t="95928" x="3892550" y="5981700"/>
          <p14:tracePt t="95944" x="4210050" y="6026150"/>
          <p14:tracePt t="95961" x="4864100" y="6083300"/>
          <p14:tracePt t="95978" x="5422900" y="6096000"/>
          <p14:tracePt t="95994" x="5588000" y="6121400"/>
          <p14:tracePt t="96011" x="5861050" y="6140450"/>
          <p14:tracePt t="96028" x="5994400" y="6140450"/>
          <p14:tracePt t="96044" x="6038850" y="6140450"/>
          <p14:tracePt t="96061" x="6070600" y="6140450"/>
          <p14:tracePt t="96078" x="6127750" y="6134100"/>
          <p14:tracePt t="96094" x="6203950" y="6134100"/>
          <p14:tracePt t="96112" x="6229350" y="6134100"/>
          <p14:tracePt t="96128" x="6267450" y="6127750"/>
          <p14:tracePt t="96145" x="6280150" y="6127750"/>
          <p14:tracePt t="96161" x="6305550" y="6121400"/>
          <p14:tracePt t="96178" x="6318250" y="6115050"/>
          <p14:tracePt t="96195" x="6330950" y="6108700"/>
          <p14:tracePt t="96211" x="6337300" y="6102350"/>
          <p14:tracePt t="96257" x="6343650" y="6102350"/>
          <p14:tracePt t="96279" x="6343650" y="6096000"/>
          <p14:tracePt t="96298" x="6343650" y="6089650"/>
          <p14:tracePt t="96309" x="6350000" y="6083300"/>
          <p14:tracePt t="96329" x="6350000" y="6076950"/>
          <p14:tracePt t="96339" x="6350000" y="6070600"/>
          <p14:tracePt t="96354" x="6350000" y="6057900"/>
          <p14:tracePt t="96355" x="6343650" y="6032500"/>
          <p14:tracePt t="96361" x="6318250" y="5969000"/>
          <p14:tracePt t="96378" x="6197600" y="5791200"/>
          <p14:tracePt t="96395" x="5911850" y="5448300"/>
          <p14:tracePt t="96412" x="5727700" y="5308600"/>
          <p14:tracePt t="96428" x="5391150" y="5067300"/>
          <p14:tracePt t="96445" x="5213350" y="4984750"/>
          <p14:tracePt t="96462" x="5143500" y="4972050"/>
          <p14:tracePt t="96478" x="5054600" y="4946650"/>
          <p14:tracePt t="96495" x="4965700" y="4933950"/>
          <p14:tracePt t="96512" x="4908550" y="4927600"/>
          <p14:tracePt t="96528" x="4781550" y="4902200"/>
          <p14:tracePt t="96545" x="4686300" y="4889500"/>
          <p14:tracePt t="96562" x="4502150" y="4889500"/>
          <p14:tracePt t="96578" x="4356100" y="4908550"/>
          <p14:tracePt t="96595" x="4267200" y="4940300"/>
          <p14:tracePt t="96612" x="4089400" y="5035550"/>
          <p14:tracePt t="96629" x="3994150" y="5092700"/>
          <p14:tracePt t="96645" x="3867150" y="5168900"/>
          <p14:tracePt t="96662" x="3810000" y="5213350"/>
          <p14:tracePt t="96679" x="3803650" y="5219700"/>
          <p14:tracePt t="96695" x="3797300" y="5232400"/>
          <p14:tracePt t="96713" x="3790950" y="5276850"/>
          <p14:tracePt t="96729" x="3784600" y="5308600"/>
          <p14:tracePt t="96746" x="3765550" y="5403850"/>
          <p14:tracePt t="96762" x="3759200" y="5473700"/>
          <p14:tracePt t="96779" x="3759200" y="5505450"/>
          <p14:tracePt t="96795" x="3759200" y="5562600"/>
          <p14:tracePt t="96812" x="3797300" y="5626100"/>
          <p14:tracePt t="96829" x="3816350" y="5657850"/>
          <p14:tracePt t="96846" x="3854450" y="5702300"/>
          <p14:tracePt t="96862" x="3879850" y="5734050"/>
          <p14:tracePt t="96879" x="3892550" y="5753100"/>
          <p14:tracePt t="96896" x="3924300" y="5778500"/>
          <p14:tracePt t="96912" x="3943350" y="5797550"/>
          <p14:tracePt t="96929" x="3981450" y="5835650"/>
          <p14:tracePt t="96946" x="4013200" y="5873750"/>
          <p14:tracePt t="96962" x="4025900" y="5892800"/>
          <p14:tracePt t="96979" x="4051300" y="5918200"/>
          <p14:tracePt t="96996" x="4064000" y="5924550"/>
          <p14:tracePt t="97032" x="4064000" y="5930900"/>
          <p14:tracePt t="97033" x="4070350" y="5930900"/>
          <p14:tracePt t="97279" x="4070350" y="5943600"/>
          <p14:tracePt t="97285" x="4070350" y="6007100"/>
          <p14:tracePt t="97299" x="4089400" y="6127750"/>
          <p14:tracePt t="97299" x="4133850" y="6305550"/>
          <p14:tracePt t="97318" x="4184650" y="6477000"/>
          <p14:tracePt t="97330" x="4279900" y="6705600"/>
          <p14:tracePt t="97330" x="4349750" y="6851650"/>
          <p14:tracePt t="97347" x="4445000" y="6851650"/>
          <p14:tracePt t="97363" x="4502150" y="6851650"/>
          <p14:tracePt t="97400" x="4508500" y="6851650"/>
          <p14:tracePt t="97400" x="4514850" y="6851650"/>
          <p14:tracePt t="97430" x="4521200" y="6851650"/>
          <p14:tracePt t="97431" x="4533900" y="6851650"/>
          <p14:tracePt t="97447" x="4578350" y="6851650"/>
          <p14:tracePt t="97463" x="4603750" y="6851650"/>
          <p14:tracePt t="97480" x="4648200" y="6851650"/>
          <p14:tracePt t="97497" x="4762500" y="6826250"/>
          <p14:tracePt t="97513" x="4851400" y="6807200"/>
          <p14:tracePt t="97530" x="5054600" y="6794500"/>
          <p14:tracePt t="97547" x="5302250" y="6794500"/>
          <p14:tracePt t="97563" x="5435600" y="6794500"/>
          <p14:tracePt t="97580" x="5607050" y="6794500"/>
          <p14:tracePt t="97597" x="5695950" y="6781800"/>
          <p14:tracePt t="97614" x="5715000" y="6775450"/>
          <p14:tracePt t="97630" x="5734050" y="6762750"/>
          <p14:tracePt t="97647" x="5765800" y="6743700"/>
          <p14:tracePt t="97664" x="5791200" y="6724650"/>
          <p14:tracePt t="97680" x="5810250" y="6705600"/>
          <p14:tracePt t="97697" x="5816600" y="6705600"/>
          <p14:tracePt t="97714" x="5835650" y="6680200"/>
          <p14:tracePt t="97730" x="5867400" y="6667500"/>
          <p14:tracePt t="97747" x="5873750" y="6661150"/>
          <p14:tracePt t="97764" x="5905500" y="6661150"/>
          <p14:tracePt t="97781" x="5918200" y="6661150"/>
          <p14:tracePt t="97798" x="5924550" y="6654800"/>
          <p14:tracePt t="97814" x="5937250" y="6648450"/>
          <p14:tracePt t="97831" x="5943600" y="6648450"/>
          <p14:tracePt t="97847" x="5949950" y="6642100"/>
          <p14:tracePt t="97864" x="5962650" y="6623050"/>
          <p14:tracePt t="97881" x="5962650" y="6616700"/>
          <p14:tracePt t="97897" x="5962650" y="6591300"/>
          <p14:tracePt t="97914" x="5962650" y="6534150"/>
          <p14:tracePt t="97931" x="5937250" y="6470650"/>
          <p14:tracePt t="97947" x="5835650" y="6280150"/>
          <p14:tracePt t="97964" x="5645150" y="6026150"/>
          <p14:tracePt t="97981" x="5499100" y="5880100"/>
          <p14:tracePt t="97998" x="5340350" y="5727700"/>
          <p14:tracePt t="98014" x="5226050" y="5645150"/>
          <p14:tracePt t="98031" x="5156200" y="5600700"/>
          <p14:tracePt t="98048" x="5041900" y="5549900"/>
          <p14:tracePt t="98064" x="4997450" y="5530850"/>
          <p14:tracePt t="98081" x="4889500" y="5486400"/>
          <p14:tracePt t="98098" x="4806950" y="5454650"/>
          <p14:tracePt t="98115" x="4762500" y="5448300"/>
          <p14:tracePt t="98131" x="4692650" y="5435600"/>
          <p14:tracePt t="98148" x="4648200" y="5435600"/>
          <p14:tracePt t="98165" x="4533900" y="5435600"/>
          <p14:tracePt t="98181" x="4464050" y="5461000"/>
          <p14:tracePt t="98198" x="4438650" y="5473700"/>
          <p14:tracePt t="98215" x="4400550" y="5499100"/>
          <p14:tracePt t="98231" x="4356100" y="5568950"/>
          <p14:tracePt t="98248" x="4311650" y="5664200"/>
          <p14:tracePt t="98264" x="4216400" y="5829300"/>
          <p14:tracePt t="98281" x="4127500" y="5994400"/>
          <p14:tracePt t="98298" x="4095750" y="6038850"/>
          <p14:tracePt t="98315" x="4064000" y="6070600"/>
          <p14:tracePt t="98331" x="4057650" y="6076950"/>
          <p14:tracePt t="98419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001000" cy="57150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Energetically many orders of magnitude greater than chemical reactions</a:t>
            </a:r>
          </a:p>
          <a:p>
            <a:r>
              <a:rPr lang="en-US" baseline="30000" dirty="0" smtClean="0"/>
              <a:t>14</a:t>
            </a:r>
            <a:r>
              <a:rPr lang="en-US" dirty="0" smtClean="0"/>
              <a:t>N(</a:t>
            </a:r>
            <a:r>
              <a:rPr lang="en-US" dirty="0" err="1" smtClean="0">
                <a:latin typeface="Symbol" pitchFamily="18" charset="2"/>
              </a:rPr>
              <a:t>a</a:t>
            </a:r>
            <a:r>
              <a:rPr lang="en-US" dirty="0" err="1" smtClean="0"/>
              <a:t>,p</a:t>
            </a:r>
            <a:r>
              <a:rPr lang="en-US" dirty="0" smtClean="0"/>
              <a:t>)</a:t>
            </a:r>
            <a:r>
              <a:rPr lang="en-US" baseline="30000" dirty="0" smtClean="0"/>
              <a:t>17 </a:t>
            </a:r>
            <a:r>
              <a:rPr lang="en-US" dirty="0" smtClean="0"/>
              <a:t>O; Q=-1.193  MeV</a:t>
            </a:r>
          </a:p>
          <a:p>
            <a:pPr lvl="1"/>
            <a:r>
              <a:rPr lang="en-US" dirty="0" smtClean="0"/>
              <a:t>Convert energy to per molar basis  </a:t>
            </a:r>
          </a:p>
          <a:p>
            <a:pPr lvl="2"/>
            <a:r>
              <a:rPr lang="en-US" dirty="0" smtClean="0"/>
              <a:t>1 eV = 1.60E-19 J</a:t>
            </a:r>
          </a:p>
          <a:p>
            <a:pPr lvl="2"/>
            <a:r>
              <a:rPr lang="en-US" dirty="0" smtClean="0"/>
              <a:t>=-7.18E23 MeV/mole= -7.18E29 eV/mole</a:t>
            </a:r>
          </a:p>
          <a:p>
            <a:pPr lvl="2"/>
            <a:r>
              <a:rPr lang="en-US" dirty="0" smtClean="0"/>
              <a:t>=-1.15E11 J/mole</a:t>
            </a:r>
          </a:p>
          <a:p>
            <a:r>
              <a:rPr lang="en-US" dirty="0" smtClean="0"/>
              <a:t>Reactions so large that mass change is observable</a:t>
            </a:r>
          </a:p>
          <a:p>
            <a:r>
              <a:rPr lang="en-US" dirty="0" smtClean="0"/>
              <a:t>Q value can be experimentally measured to provide a route to determine particle mass of reactants</a:t>
            </a:r>
          </a:p>
          <a:p>
            <a:pPr lvl="1"/>
            <a:r>
              <a:rPr lang="en-US" dirty="0" smtClean="0"/>
              <a:t>Mass and energy balance</a:t>
            </a:r>
          </a:p>
          <a:p>
            <a:pPr lvl="2"/>
            <a:r>
              <a:rPr lang="en-US" dirty="0" smtClean="0"/>
              <a:t>Know Q value, determine unknown mass</a:t>
            </a:r>
          </a:p>
          <a:p>
            <a:pPr lvl="3"/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3200400" y="2362200"/>
            <a:ext cx="457200" cy="114540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655"/>
    </mc:Choice>
    <mc:Fallback xmlns="">
      <p:transition spd="slow" advTm="89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399" x="3003550" y="3575050"/>
          <p14:tracePt t="80415" x="2997200" y="3575050"/>
          <p14:tracePt t="80423" x="2978150" y="3575050"/>
          <p14:tracePt t="80431" x="2971800" y="3562350"/>
          <p14:tracePt t="80439" x="2965450" y="3562350"/>
          <p14:tracePt t="80447" x="2946400" y="3562350"/>
          <p14:tracePt t="80471" x="2927350" y="3556000"/>
          <p14:tracePt t="80479" x="2914650" y="3549650"/>
          <p14:tracePt t="80495" x="2895600" y="3549650"/>
          <p14:tracePt t="80495" x="2882900" y="3543300"/>
          <p14:tracePt t="80519" x="2844800" y="3530600"/>
          <p14:tracePt t="80528" x="2762250" y="3511550"/>
          <p14:tracePt t="80551" x="2679700" y="3486150"/>
          <p14:tracePt t="80561" x="2622550" y="3486150"/>
          <p14:tracePt t="80583" x="2565400" y="3486150"/>
          <p14:tracePt t="80599" x="2501900" y="3486150"/>
          <p14:tracePt t="80615" x="2470150" y="3486150"/>
          <p14:tracePt t="80631" x="2432050" y="3505200"/>
          <p14:tracePt t="80645" x="2381250" y="3530600"/>
          <p14:tracePt t="80663" x="2317750" y="3568700"/>
          <p14:tracePt t="80679" x="2171700" y="3638550"/>
          <p14:tracePt t="80703" x="1936750" y="3702050"/>
          <p14:tracePt t="80719" x="1809750" y="3746500"/>
          <p14:tracePt t="80735" x="1644650" y="3797300"/>
          <p14:tracePt t="80750" x="1524000" y="3835400"/>
          <p14:tracePt t="80762" x="1390650" y="3898900"/>
          <p14:tracePt t="80778" x="1276350" y="3987800"/>
          <p14:tracePt t="80795" x="1187450" y="4057650"/>
          <p14:tracePt t="80812" x="1104900" y="4127500"/>
          <p14:tracePt t="80828" x="1073150" y="4159250"/>
          <p14:tracePt t="80845" x="1054100" y="4178300"/>
          <p14:tracePt t="80862" x="971550" y="4254500"/>
          <p14:tracePt t="80878" x="901700" y="4337050"/>
          <p14:tracePt t="80895" x="736600" y="4527550"/>
          <p14:tracePt t="80912" x="654050" y="4616450"/>
          <p14:tracePt t="80929" x="590550" y="4686300"/>
          <p14:tracePt t="80945" x="539750" y="4737100"/>
          <p14:tracePt t="80962" x="495300" y="4794250"/>
          <p14:tracePt t="80979" x="425450" y="4953000"/>
          <p14:tracePt t="80995" x="412750" y="5105400"/>
          <p14:tracePt t="81012" x="406400" y="5302250"/>
          <p14:tracePt t="81029" x="400050" y="5467350"/>
          <p14:tracePt t="81045" x="400050" y="5613400"/>
          <p14:tracePt t="81062" x="400050" y="5727700"/>
          <p14:tracePt t="81078" x="412750" y="5842000"/>
          <p14:tracePt t="81095" x="438150" y="5905500"/>
          <p14:tracePt t="81111" x="463550" y="5949950"/>
          <p14:tracePt t="81129" x="495300" y="6019800"/>
          <p14:tracePt t="81145" x="571500" y="6127750"/>
          <p14:tracePt t="81162" x="666750" y="6261100"/>
          <p14:tracePt t="81179" x="762000" y="6438900"/>
          <p14:tracePt t="81196" x="787400" y="6470650"/>
          <p14:tracePt t="81212" x="806450" y="6502400"/>
          <p14:tracePt t="81229" x="812800" y="6508750"/>
          <p14:tracePt t="81246" x="819150" y="6515100"/>
          <p14:tracePt t="81262" x="819150" y="6527800"/>
          <p14:tracePt t="81279" x="825500" y="6534150"/>
          <p14:tracePt t="81296" x="850900" y="6559550"/>
          <p14:tracePt t="81312" x="920750" y="6597650"/>
          <p14:tracePt t="81329" x="1016000" y="6616700"/>
          <p14:tracePt t="81346" x="1181100" y="6680200"/>
          <p14:tracePt t="81363" x="1320800" y="6731000"/>
          <p14:tracePt t="81379" x="1403350" y="6762750"/>
          <p14:tracePt t="81396" x="1504950" y="6781800"/>
          <p14:tracePt t="81413" x="1619250" y="6807200"/>
          <p14:tracePt t="81429" x="1733550" y="6826250"/>
          <p14:tracePt t="81446" x="1873250" y="6851650"/>
          <p14:tracePt t="81463" x="2012950" y="6851650"/>
          <p14:tracePt t="81480" x="2063750" y="6851650"/>
          <p14:tracePt t="81496" x="2286000" y="6851650"/>
          <p14:tracePt t="81513" x="2393950" y="6851650"/>
          <p14:tracePt t="81529" x="2533650" y="6838950"/>
          <p14:tracePt t="81546" x="2597150" y="6832600"/>
          <p14:tracePt t="81563" x="2673350" y="6832600"/>
          <p14:tracePt t="81580" x="2724150" y="6832600"/>
          <p14:tracePt t="81596" x="2781300" y="6832600"/>
          <p14:tracePt t="81613" x="2889250" y="6832600"/>
          <p14:tracePt t="81630" x="2952750" y="6832600"/>
          <p14:tracePt t="81646" x="3054350" y="6832600"/>
          <p14:tracePt t="81663" x="3276600" y="6813550"/>
          <p14:tracePt t="81680" x="3352800" y="6813550"/>
          <p14:tracePt t="81696" x="3714750" y="6775450"/>
          <p14:tracePt t="81713" x="3835400" y="6769100"/>
          <p14:tracePt t="81730" x="3949700" y="6750050"/>
          <p14:tracePt t="81747" x="4032250" y="6731000"/>
          <p14:tracePt t="81763" x="4235450" y="6686550"/>
          <p14:tracePt t="81780" x="4330700" y="6673850"/>
          <p14:tracePt t="81796" x="4413250" y="6673850"/>
          <p14:tracePt t="81813" x="4559300" y="6686550"/>
          <p14:tracePt t="81830" x="4699000" y="6711950"/>
          <p14:tracePt t="81847" x="4933950" y="6762750"/>
          <p14:tracePt t="81863" x="5105400" y="6769100"/>
          <p14:tracePt t="81880" x="5130800" y="6775450"/>
          <p14:tracePt t="81897" x="5207000" y="6781800"/>
          <p14:tracePt t="81913" x="5308600" y="6788150"/>
          <p14:tracePt t="81930" x="5473700" y="6788150"/>
          <p14:tracePt t="81947" x="5626100" y="6769100"/>
          <p14:tracePt t="81963" x="5886450" y="6743700"/>
          <p14:tracePt t="81980" x="6013450" y="6743700"/>
          <p14:tracePt t="81997" x="6178550" y="6743700"/>
          <p14:tracePt t="82013" x="6311900" y="6750050"/>
          <p14:tracePt t="82030" x="6508750" y="6775450"/>
          <p14:tracePt t="82047" x="6629400" y="6794500"/>
          <p14:tracePt t="82064" x="6838950" y="6813550"/>
          <p14:tracePt t="82081" x="6883400" y="6813550"/>
          <p14:tracePt t="82097" x="6991350" y="6813550"/>
          <p14:tracePt t="82114" x="7048500" y="6813550"/>
          <p14:tracePt t="82130" x="7175500" y="6794500"/>
          <p14:tracePt t="82147" x="7258050" y="6775450"/>
          <p14:tracePt t="82164" x="7346950" y="6743700"/>
          <p14:tracePt t="82181" x="7442200" y="6705600"/>
          <p14:tracePt t="82197" x="7505700" y="6673850"/>
          <p14:tracePt t="82214" x="7588250" y="6616700"/>
          <p14:tracePt t="82230" x="7620000" y="6572250"/>
          <p14:tracePt t="82248" x="7639050" y="6546850"/>
          <p14:tracePt t="82264" x="7664450" y="6508750"/>
          <p14:tracePt t="82281" x="7677150" y="6483350"/>
          <p14:tracePt t="82297" x="7689850" y="6477000"/>
          <p14:tracePt t="82314" x="7702550" y="6445250"/>
          <p14:tracePt t="82331" x="7702550" y="6413500"/>
          <p14:tracePt t="82348" x="7702550" y="6381750"/>
          <p14:tracePt t="82364" x="7683500" y="6324600"/>
          <p14:tracePt t="82381" x="7664450" y="6286500"/>
          <p14:tracePt t="82398" x="7645400" y="6261100"/>
          <p14:tracePt t="82414" x="7620000" y="6223000"/>
          <p14:tracePt t="82431" x="7588250" y="6203950"/>
          <p14:tracePt t="82448" x="7543800" y="6178550"/>
          <p14:tracePt t="82464" x="7486650" y="6153150"/>
          <p14:tracePt t="82481" x="7429500" y="6115050"/>
          <p14:tracePt t="82498" x="7346950" y="6083300"/>
          <p14:tracePt t="82515" x="7239000" y="6038850"/>
          <p14:tracePt t="82531" x="7124700" y="5988050"/>
          <p14:tracePt t="82548" x="7029450" y="5956300"/>
          <p14:tracePt t="82564" x="6946900" y="5918200"/>
          <p14:tracePt t="82581" x="6870700" y="5886450"/>
          <p14:tracePt t="82598" x="6756400" y="5854700"/>
          <p14:tracePt t="82615" x="6578600" y="5822950"/>
          <p14:tracePt t="82631" x="6438900" y="5791200"/>
          <p14:tracePt t="82648" x="6280150" y="5765800"/>
          <p14:tracePt t="82665" x="6153150" y="5759450"/>
          <p14:tracePt t="82682" x="6000750" y="5746750"/>
          <p14:tracePt t="82698" x="5759450" y="5727700"/>
          <p14:tracePt t="82715" x="5626100" y="5715000"/>
          <p14:tracePt t="82731" x="5473700" y="5695950"/>
          <p14:tracePt t="82748" x="5308600" y="5670550"/>
          <p14:tracePt t="82765" x="5092700" y="5632450"/>
          <p14:tracePt t="82782" x="4902200" y="5594350"/>
          <p14:tracePt t="82798" x="4514850" y="5556250"/>
          <p14:tracePt t="82815" x="4368800" y="5537200"/>
          <p14:tracePt t="82832" x="4229100" y="5537200"/>
          <p14:tracePt t="82849" x="4108450" y="5511800"/>
          <p14:tracePt t="82865" x="3987800" y="5505450"/>
          <p14:tracePt t="82882" x="3867150" y="5499100"/>
          <p14:tracePt t="82898" x="3784600" y="5492750"/>
          <p14:tracePt t="82915" x="3613150" y="5505450"/>
          <p14:tracePt t="82932" x="3492500" y="5511800"/>
          <p14:tracePt t="82949" x="3371850" y="5505450"/>
          <p14:tracePt t="82965" x="3263900" y="5492750"/>
          <p14:tracePt t="82982" x="3117850" y="5486400"/>
          <p14:tracePt t="82998" x="2921000" y="5473700"/>
          <p14:tracePt t="83015" x="2654300" y="5480050"/>
          <p14:tracePt t="83032" x="2514600" y="5486400"/>
          <p14:tracePt t="83049" x="2387600" y="5505450"/>
          <p14:tracePt t="83065" x="2235200" y="5537200"/>
          <p14:tracePt t="83082" x="2076450" y="5568950"/>
          <p14:tracePt t="83099" x="1943100" y="5588000"/>
          <p14:tracePt t="83116" x="1822450" y="5613400"/>
          <p14:tracePt t="83132" x="1809750" y="5613400"/>
          <p14:tracePt t="83149" x="1727200" y="5638800"/>
          <p14:tracePt t="83165" x="1631950" y="5645150"/>
          <p14:tracePt t="83182" x="1441450" y="5670550"/>
          <p14:tracePt t="83200" x="1358900" y="5702300"/>
          <p14:tracePt t="83216" x="1282700" y="5727700"/>
          <p14:tracePt t="83232" x="1168400" y="5772150"/>
          <p14:tracePt t="83249" x="1060450" y="5816600"/>
          <p14:tracePt t="83266" x="838200" y="5937250"/>
          <p14:tracePt t="83282" x="717550" y="6032500"/>
          <p14:tracePt t="83299" x="635000" y="6115050"/>
          <p14:tracePt t="83316" x="596900" y="6178550"/>
          <p14:tracePt t="83332" x="590550" y="6267450"/>
          <p14:tracePt t="83349" x="609600" y="6350000"/>
          <p14:tracePt t="83366" x="622300" y="6394450"/>
          <p14:tracePt t="83383" x="666750" y="6419850"/>
          <p14:tracePt t="83399" x="742950" y="6457950"/>
          <p14:tracePt t="83416" x="889000" y="6508750"/>
          <p14:tracePt t="83432" x="1047750" y="6553200"/>
          <p14:tracePt t="83449" x="1257300" y="6597650"/>
          <p14:tracePt t="83466" x="1460500" y="6623050"/>
          <p14:tracePt t="83483" x="1809750" y="6673850"/>
          <p14:tracePt t="83499" x="2044700" y="6711950"/>
          <p14:tracePt t="83516" x="2260600" y="6731000"/>
          <p14:tracePt t="83533" x="2438400" y="6743700"/>
          <p14:tracePt t="83550" x="2660650" y="6750050"/>
          <p14:tracePt t="83566" x="2806700" y="6769100"/>
          <p14:tracePt t="83583" x="2876550" y="6775450"/>
          <p14:tracePt t="83600" x="2933700" y="6781800"/>
          <p14:tracePt t="83616" x="3035300" y="6781800"/>
          <p14:tracePt t="83633" x="3194050" y="6788150"/>
          <p14:tracePt t="83650" x="3276600" y="6788150"/>
          <p14:tracePt t="83666" x="3321050" y="6788150"/>
          <p14:tracePt t="83683" x="3422650" y="6788150"/>
          <p14:tracePt t="83700" x="3486150" y="6788150"/>
          <p14:tracePt t="83716" x="3657600" y="6807200"/>
          <p14:tracePt t="83733" x="3759200" y="6807200"/>
          <p14:tracePt t="83750" x="3879850" y="6788150"/>
          <p14:tracePt t="83766" x="4076700" y="6743700"/>
          <p14:tracePt t="83783" x="4184650" y="6737350"/>
          <p14:tracePt t="83800" x="4445000" y="6718300"/>
          <p14:tracePt t="83816" x="4565650" y="6718300"/>
          <p14:tracePt t="83833" x="4705350" y="6711950"/>
          <p14:tracePt t="83850" x="4813300" y="6711950"/>
          <p14:tracePt t="83867" x="4959350" y="6692900"/>
          <p14:tracePt t="83883" x="5353050" y="6667500"/>
          <p14:tracePt t="83900" x="5524500" y="6648450"/>
          <p14:tracePt t="83917" x="5708650" y="6629400"/>
          <p14:tracePt t="83933" x="5835650" y="6616700"/>
          <p14:tracePt t="83950" x="5988050" y="6604000"/>
          <p14:tracePt t="83967" x="6318250" y="6597650"/>
          <p14:tracePt t="83984" x="6489700" y="6565900"/>
          <p14:tracePt t="84000" x="6661150" y="6534150"/>
          <p14:tracePt t="84017" x="6800850" y="6527800"/>
          <p14:tracePt t="84034" x="6908800" y="6515100"/>
          <p14:tracePt t="84050" x="7054850" y="6515100"/>
          <p14:tracePt t="84067" x="7137400" y="6515100"/>
          <p14:tracePt t="84084" x="7277100" y="6521450"/>
          <p14:tracePt t="84100" x="7366000" y="6521450"/>
          <p14:tracePt t="84117" x="7429500" y="6521450"/>
          <p14:tracePt t="84134" x="7537450" y="6508750"/>
          <p14:tracePt t="84150" x="7607300" y="6496050"/>
          <p14:tracePt t="84167" x="7645400" y="6483350"/>
          <p14:tracePt t="84184" x="7658100" y="6483350"/>
          <p14:tracePt t="84200" x="7670800" y="6477000"/>
          <p14:tracePt t="84217" x="7670800" y="6470650"/>
          <p14:tracePt t="84255" x="7677150" y="6464300"/>
          <p14:tracePt t="84263" x="7677150" y="6451600"/>
          <p14:tracePt t="84267" x="7677150" y="6426200"/>
          <p14:tracePt t="84284" x="7677150" y="6407150"/>
          <p14:tracePt t="84301" x="7677150" y="6356350"/>
          <p14:tracePt t="84317" x="7677150" y="6337300"/>
          <p14:tracePt t="84334" x="7664450" y="6318250"/>
          <p14:tracePt t="84334" x="7658100" y="6299200"/>
          <p14:tracePt t="84351" x="7651750" y="6267450"/>
          <p14:tracePt t="84367" x="7600950" y="6223000"/>
          <p14:tracePt t="84384" x="7543800" y="6172200"/>
          <p14:tracePt t="84401" x="7512050" y="6146800"/>
          <p14:tracePt t="84418" x="7461250" y="6121400"/>
          <p14:tracePt t="84434" x="7429500" y="6102350"/>
          <p14:tracePt t="84451" x="7385050" y="6083300"/>
          <p14:tracePt t="84468" x="7302500" y="6051550"/>
          <p14:tracePt t="84484" x="7270750" y="6019800"/>
          <p14:tracePt t="84501" x="7245350" y="6013450"/>
          <p14:tracePt t="84518" x="7194550" y="5988050"/>
          <p14:tracePt t="84534" x="7061200" y="5924550"/>
          <p14:tracePt t="84551" x="6978650" y="5905500"/>
          <p14:tracePt t="84568" x="6889750" y="5886450"/>
          <p14:tracePt t="84584" x="6845300" y="5873750"/>
          <p14:tracePt t="84601" x="6813550" y="5867400"/>
          <p14:tracePt t="84618" x="6724650" y="5861050"/>
          <p14:tracePt t="84635" x="6597650" y="5822950"/>
          <p14:tracePt t="84651" x="6400800" y="5791200"/>
          <p14:tracePt t="84668" x="6070600" y="5759450"/>
          <p14:tracePt t="84685" x="5880100" y="5721350"/>
          <p14:tracePt t="84701" x="5721350" y="5702300"/>
          <p14:tracePt t="84718" x="5530850" y="5676900"/>
          <p14:tracePt t="84718" x="5461000" y="5657850"/>
          <p14:tracePt t="84735" x="5251450" y="5626100"/>
          <p14:tracePt t="84751" x="4959350" y="5549900"/>
          <p14:tracePt t="84768" x="4298950" y="5410200"/>
          <p14:tracePt t="84785" x="4102100" y="5384800"/>
          <p14:tracePt t="84801" x="3943350" y="5365750"/>
          <p14:tracePt t="84818" x="3810000" y="5359400"/>
          <p14:tracePt t="84835" x="3740150" y="5353050"/>
          <p14:tracePt t="84852" x="3663950" y="5346700"/>
          <p14:tracePt t="84868" x="3562350" y="5340350"/>
          <p14:tracePt t="84885" x="3282950" y="5314950"/>
          <p14:tracePt t="84902" x="3168650" y="5314950"/>
          <p14:tracePt t="84918" x="3041650" y="5346700"/>
          <p14:tracePt t="84935" x="2959100" y="5359400"/>
          <p14:tracePt t="84952" x="2889250" y="5365750"/>
          <p14:tracePt t="84969" x="2806700" y="5365750"/>
          <p14:tracePt t="84985" x="2603500" y="5365750"/>
          <p14:tracePt t="85002" x="2501900" y="5365750"/>
          <p14:tracePt t="85018" x="2444750" y="5365750"/>
          <p14:tracePt t="85035" x="2406650" y="5372100"/>
          <p14:tracePt t="85052" x="2362200" y="5378450"/>
          <p14:tracePt t="85069" x="2355850" y="5378450"/>
          <p14:tracePt t="85085" x="2279650" y="5416550"/>
          <p14:tracePt t="85102" x="2235200" y="5422900"/>
          <p14:tracePt t="85102" x="2203450" y="5435600"/>
          <p14:tracePt t="85119" x="2108200" y="5441950"/>
          <p14:tracePt t="85136" x="2025650" y="5441950"/>
          <p14:tracePt t="85152" x="1949450" y="5454650"/>
          <p14:tracePt t="85169" x="1892300" y="5473700"/>
          <p14:tracePt t="85185" x="1885950" y="5480050"/>
          <p14:tracePt t="85376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Energetics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914400"/>
            <a:ext cx="8763000" cy="53340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Reaction Q values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Not </a:t>
            </a:r>
            <a:r>
              <a:rPr lang="en-US" sz="2400" dirty="0"/>
              <a:t>necessarily equal to </a:t>
            </a:r>
            <a:r>
              <a:rPr lang="en-US" sz="2400" dirty="0" smtClean="0"/>
              <a:t>kinetic </a:t>
            </a:r>
            <a:r>
              <a:rPr lang="en-US" sz="2400" dirty="0"/>
              <a:t>energy of </a:t>
            </a:r>
            <a:r>
              <a:rPr lang="en-US" sz="2400" dirty="0" smtClean="0"/>
              <a:t>bombarding </a:t>
            </a:r>
            <a:r>
              <a:rPr lang="en-US" sz="2400" dirty="0"/>
              <a:t>particles for the reaction to </a:t>
            </a:r>
            <a:r>
              <a:rPr lang="en-US" sz="2400" dirty="0" smtClean="0"/>
              <a:t>occur</a:t>
            </a:r>
          </a:p>
          <a:p>
            <a:pPr lvl="2">
              <a:lnSpc>
                <a:spcPct val="90000"/>
              </a:lnSpc>
            </a:pPr>
            <a:r>
              <a:rPr lang="en-US" sz="2400" dirty="0" smtClean="0"/>
              <a:t>Need more energy than Q value for reaction to occur</a:t>
            </a:r>
          </a:p>
          <a:p>
            <a:pPr lvl="3">
              <a:lnSpc>
                <a:spcPct val="90000"/>
              </a:lnSpc>
            </a:pPr>
            <a:r>
              <a:rPr lang="en-US" sz="2400" dirty="0" smtClean="0"/>
              <a:t>Reaction products will have kinetic energy that needs to come from reaction</a:t>
            </a: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 smtClean="0"/>
              <a:t>Conservation </a:t>
            </a:r>
            <a:r>
              <a:rPr lang="en-US" sz="2400" dirty="0"/>
              <a:t>of </a:t>
            </a:r>
            <a:r>
              <a:rPr lang="en-US" sz="2400" dirty="0" smtClean="0"/>
              <a:t>momentum </a:t>
            </a:r>
          </a:p>
          <a:p>
            <a:pPr marL="742950" lvl="1" indent="-285750">
              <a:lnSpc>
                <a:spcPct val="90000"/>
              </a:lnSpc>
            </a:pPr>
            <a:r>
              <a:rPr lang="en-US" sz="2400" dirty="0" smtClean="0"/>
              <a:t>Some particles</a:t>
            </a:r>
            <a:r>
              <a:rPr lang="en-US" sz="2400" dirty="0"/>
              <a:t>’ kinetic energy </a:t>
            </a:r>
            <a:r>
              <a:rPr lang="en-US" sz="2400" dirty="0" smtClean="0"/>
              <a:t>must be retained </a:t>
            </a:r>
            <a:r>
              <a:rPr lang="en-US" sz="2400" dirty="0"/>
              <a:t>by </a:t>
            </a:r>
            <a:r>
              <a:rPr lang="en-US" sz="2400" dirty="0" smtClean="0"/>
              <a:t>products </a:t>
            </a:r>
            <a:r>
              <a:rPr lang="en-US" sz="2400" dirty="0"/>
              <a:t>as kinetic </a:t>
            </a:r>
            <a:r>
              <a:rPr lang="en-US" sz="2400" dirty="0" smtClean="0"/>
              <a:t>energy</a:t>
            </a:r>
          </a:p>
          <a:p>
            <a:pPr marL="63500" indent="-228600">
              <a:lnSpc>
                <a:spcPct val="90000"/>
              </a:lnSpc>
            </a:pPr>
            <a:r>
              <a:rPr lang="en-US" sz="2400" dirty="0" smtClean="0"/>
              <a:t>Amount retained as kinetic energy of products</a:t>
            </a:r>
            <a:endParaRPr lang="en-US" sz="2400" dirty="0"/>
          </a:p>
          <a:p>
            <a:pPr marL="685800" lvl="1" indent="-228600">
              <a:lnSpc>
                <a:spcPct val="90000"/>
              </a:lnSpc>
            </a:pPr>
            <a:r>
              <a:rPr lang="en-US" sz="2400" dirty="0" smtClean="0"/>
              <a:t>Based on projectile mass</a:t>
            </a:r>
          </a:p>
          <a:p>
            <a:pPr marL="685800" lvl="1" indent="-228600">
              <a:lnSpc>
                <a:spcPct val="90000"/>
              </a:lnSpc>
            </a:pPr>
            <a:r>
              <a:rPr lang="en-US" sz="2400" dirty="0" smtClean="0"/>
              <a:t>Retained kinetic energy becomes smaller with increasing target mass</a:t>
            </a:r>
          </a:p>
          <a:p>
            <a:pPr marL="1143000" lvl="2" indent="-228600">
              <a:lnSpc>
                <a:spcPct val="90000"/>
              </a:lnSpc>
            </a:pPr>
            <a:r>
              <a:rPr lang="en-US" sz="2400" dirty="0" smtClean="0"/>
              <a:t>Equation for kinetic energy (T):</a:t>
            </a:r>
          </a:p>
          <a:p>
            <a:pPr marL="63500" indent="-228600">
              <a:lnSpc>
                <a:spcPct val="90000"/>
              </a:lnSpc>
            </a:pPr>
            <a:r>
              <a:rPr lang="en-US" sz="2400" dirty="0" smtClean="0"/>
              <a:t>What does this mean about reaction</a:t>
            </a:r>
          </a:p>
          <a:p>
            <a:pPr marL="685800" lvl="1" indent="-228600">
              <a:lnSpc>
                <a:spcPct val="90000"/>
              </a:lnSpc>
            </a:pPr>
            <a:r>
              <a:rPr lang="en-US" sz="2400" dirty="0" smtClean="0"/>
              <a:t>Heavier target or heavier projectile?</a:t>
            </a:r>
          </a:p>
          <a:p>
            <a:pPr marL="1143000" lvl="2" indent="-228600">
              <a:lnSpc>
                <a:spcPct val="90000"/>
              </a:lnSpc>
            </a:pPr>
            <a:r>
              <a:rPr lang="en-US" sz="2400" baseline="30000" dirty="0" smtClean="0"/>
              <a:t>248</a:t>
            </a:r>
            <a:r>
              <a:rPr lang="en-US" sz="2400" dirty="0" smtClean="0"/>
              <a:t>Cm + </a:t>
            </a:r>
            <a:r>
              <a:rPr lang="en-US" sz="2400" baseline="30000" dirty="0" smtClean="0"/>
              <a:t>18</a:t>
            </a:r>
            <a:r>
              <a:rPr lang="en-US" sz="2400" dirty="0" smtClean="0"/>
              <a:t>O</a:t>
            </a:r>
            <a:r>
              <a:rPr lang="en-US" sz="2400" dirty="0" smtClean="0">
                <a:sym typeface="Wingdings" pitchFamily="2" charset="2"/>
              </a:rPr>
              <a:t></a:t>
            </a:r>
            <a:r>
              <a:rPr lang="en-US" sz="2400" baseline="30000" dirty="0" smtClean="0">
                <a:sym typeface="Wingdings" pitchFamily="2" charset="2"/>
              </a:rPr>
              <a:t>266</a:t>
            </a:r>
            <a:r>
              <a:rPr lang="en-US" sz="2400" dirty="0" smtClean="0">
                <a:sym typeface="Wingdings" pitchFamily="2" charset="2"/>
              </a:rPr>
              <a:t>Rf</a:t>
            </a:r>
            <a:endParaRPr lang="en-US" sz="2400" baseline="30000" dirty="0" smtClean="0"/>
          </a:p>
        </p:txBody>
      </p:sp>
      <p:graphicFrame>
        <p:nvGraphicFramePr>
          <p:cNvPr id="1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1160335"/>
              </p:ext>
            </p:extLst>
          </p:nvPr>
        </p:nvGraphicFramePr>
        <p:xfrm>
          <a:off x="5867400" y="4419600"/>
          <a:ext cx="2967038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227" name="Equation" r:id="rId7" imgW="1422360" imgH="457200" progId="Equation.3">
                  <p:embed/>
                </p:oleObj>
              </mc:Choice>
              <mc:Fallback>
                <p:oleObj name="Equation" r:id="rId7" imgW="14223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4419600"/>
                        <a:ext cx="2967038" cy="9525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Arrow Connector 4"/>
          <p:cNvCxnSpPr/>
          <p:nvPr/>
        </p:nvCxnSpPr>
        <p:spPr bwMode="auto">
          <a:xfrm>
            <a:off x="5181600" y="4724400"/>
            <a:ext cx="8382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7030A0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848103"/>
              </p:ext>
            </p:extLst>
          </p:nvPr>
        </p:nvGraphicFramePr>
        <p:xfrm>
          <a:off x="0" y="5780088"/>
          <a:ext cx="3257550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228" name="Equation" r:id="rId9" imgW="1562040" imgH="393480" progId="Equation.3">
                  <p:embed/>
                </p:oleObj>
              </mc:Choice>
              <mc:Fallback>
                <p:oleObj name="Equation" r:id="rId9" imgW="1562040" imgH="393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780088"/>
                        <a:ext cx="3257550" cy="820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312878" y="597664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aseline="30000" dirty="0" smtClean="0"/>
              <a:t>248</a:t>
            </a:r>
            <a:r>
              <a:rPr lang="en-US" sz="1800" dirty="0" smtClean="0"/>
              <a:t>Cm Projectile </a:t>
            </a:r>
            <a:endParaRPr lang="en-US" sz="1800" baseline="300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5093904"/>
              </p:ext>
            </p:extLst>
          </p:nvPr>
        </p:nvGraphicFramePr>
        <p:xfrm>
          <a:off x="5571022" y="5410200"/>
          <a:ext cx="3257550" cy="820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229" name="Equation" r:id="rId11" imgW="1562040" imgH="393480" progId="Equation.3">
                  <p:embed/>
                </p:oleObj>
              </mc:Choice>
              <mc:Fallback>
                <p:oleObj name="Equation" r:id="rId11" imgW="156204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1022" y="5410200"/>
                        <a:ext cx="3257550" cy="820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018196" y="6369387"/>
            <a:ext cx="1943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18</a:t>
            </a:r>
            <a:r>
              <a:rPr lang="en-US" dirty="0" smtClean="0"/>
              <a:t>O Projectile </a:t>
            </a:r>
            <a:endParaRPr lang="en-US" baseline="30000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942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55"/>
    </mc:Choice>
    <mc:Fallback xmlns="">
      <p:transition spd="slow" advTm="158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6" grpId="1"/>
      <p:bldP spid="11" grpId="0"/>
      <p:bldP spid="11" grpId="1"/>
    </p:bldLst>
  </p:timing>
  <p:extLst>
    <p:ext uri="{3A86A75C-4F4B-4683-9AE1-C65F6400EC91}">
      <p14:laserTraceLst xmlns:p14="http://schemas.microsoft.com/office/powerpoint/2010/main">
        <p14:tracePtLst>
          <p14:tracePt t="8752" x="4305300" y="1651000"/>
          <p14:tracePt t="8881" x="4318000" y="1644650"/>
          <p14:tracePt t="8897" x="4324350" y="1644650"/>
          <p14:tracePt t="8921" x="4330700" y="1638300"/>
          <p14:tracePt t="8937" x="4356100" y="1631950"/>
          <p14:tracePt t="8946" x="4356100" y="1619250"/>
          <p14:tracePt t="8985" x="4356100" y="1612900"/>
          <p14:tracePt t="9049" x="4362450" y="1600200"/>
          <p14:tracePt t="9057" x="4362450" y="1574800"/>
          <p14:tracePt t="9065" x="4362450" y="1555750"/>
          <p14:tracePt t="9073" x="4362450" y="1517650"/>
          <p14:tracePt t="9087" x="4349750" y="1454150"/>
          <p14:tracePt t="9103" x="4349750" y="1435100"/>
          <p14:tracePt t="9120" x="4337050" y="1416050"/>
          <p14:tracePt t="9137" x="4337050" y="1397000"/>
          <p14:tracePt t="9154" x="4324350" y="1390650"/>
          <p14:tracePt t="9170" x="4305300" y="1377950"/>
          <p14:tracePt t="9187" x="4286250" y="1371600"/>
          <p14:tracePt t="9205" x="4254500" y="1352550"/>
          <p14:tracePt t="9220" x="4191000" y="1333500"/>
          <p14:tracePt t="9237" x="4133850" y="1320800"/>
          <p14:tracePt t="9254" x="4095750" y="1314450"/>
          <p14:tracePt t="9270" x="4051300" y="1308100"/>
          <p14:tracePt t="9287" x="4000500" y="1301750"/>
          <p14:tracePt t="9304" x="3956050" y="1289050"/>
          <p14:tracePt t="9321" x="3867150" y="1250950"/>
          <p14:tracePt t="9337" x="3816350" y="1250950"/>
          <p14:tracePt t="9354" x="3803650" y="1250950"/>
          <p14:tracePt t="9371" x="3759200" y="1238250"/>
          <p14:tracePt t="9387" x="3708400" y="1231900"/>
          <p14:tracePt t="9404" x="3632200" y="1219200"/>
          <p14:tracePt t="9421" x="3517900" y="1206500"/>
          <p14:tracePt t="9437" x="3397250" y="1200150"/>
          <p14:tracePt t="9454" x="3276600" y="1181100"/>
          <p14:tracePt t="9471" x="3155950" y="1174750"/>
          <p14:tracePt t="9488" x="3022600" y="1155700"/>
          <p14:tracePt t="9504" x="2819400" y="1149350"/>
          <p14:tracePt t="9521" x="2660650" y="1130300"/>
          <p14:tracePt t="9538" x="2540000" y="1143000"/>
          <p14:tracePt t="9554" x="2463800" y="1143000"/>
          <p14:tracePt t="9572" x="2330450" y="1149350"/>
          <p14:tracePt t="9588" x="2235200" y="1155700"/>
          <p14:tracePt t="9604" x="2070100" y="1155700"/>
          <p14:tracePt t="9621" x="1968500" y="1155700"/>
          <p14:tracePt t="9638" x="1873250" y="1155700"/>
          <p14:tracePt t="9654" x="1752600" y="1168400"/>
          <p14:tracePt t="9671" x="1676400" y="1187450"/>
          <p14:tracePt t="9688" x="1593850" y="1206500"/>
          <p14:tracePt t="9688" x="1536700" y="1225550"/>
          <p14:tracePt t="9705" x="1409700" y="1250950"/>
          <p14:tracePt t="9722" x="1320800" y="1257300"/>
          <p14:tracePt t="9738" x="1250950" y="1263650"/>
          <p14:tracePt t="9755" x="1225550" y="1270000"/>
          <p14:tracePt t="9771" x="1162050" y="1276350"/>
          <p14:tracePt t="9788" x="1149350" y="1276350"/>
          <p14:tracePt t="9805" x="1136650" y="1282700"/>
          <p14:tracePt t="9821" x="1130300" y="1289050"/>
          <p14:tracePt t="9838" x="1098550" y="1295400"/>
          <p14:tracePt t="9855" x="1092200" y="1301750"/>
          <p14:tracePt t="9872" x="1073150" y="1301750"/>
          <p14:tracePt t="9888" x="1066800" y="1314450"/>
          <p14:tracePt t="9905" x="1066800" y="1333500"/>
          <p14:tracePt t="9921" x="1066800" y="1352550"/>
          <p14:tracePt t="9938" x="1066800" y="1371600"/>
          <p14:tracePt t="9955" x="1066800" y="1384300"/>
          <p14:tracePt t="9972" x="1085850" y="1428750"/>
          <p14:tracePt t="9988" x="1098550" y="1454150"/>
          <p14:tracePt t="10005" x="1117600" y="1473200"/>
          <p14:tracePt t="10022" x="1143000" y="1498600"/>
          <p14:tracePt t="10038" x="1174750" y="1524000"/>
          <p14:tracePt t="10055" x="1219200" y="1555750"/>
          <p14:tracePt t="10072" x="1263650" y="1568450"/>
          <p14:tracePt t="10088" x="1390650" y="1619250"/>
          <p14:tracePt t="10105" x="1504950" y="1651000"/>
          <p14:tracePt t="10122" x="1606550" y="1670050"/>
          <p14:tracePt t="10138" x="1682750" y="1695450"/>
          <p14:tracePt t="10155" x="1758950" y="1701800"/>
          <p14:tracePt t="10172" x="1892300" y="1746250"/>
          <p14:tracePt t="10189" x="2006600" y="1771650"/>
          <p14:tracePt t="10205" x="2114550" y="1784350"/>
          <p14:tracePt t="10222" x="2209800" y="1803400"/>
          <p14:tracePt t="10239" x="2292350" y="1803400"/>
          <p14:tracePt t="10255" x="2419350" y="1816100"/>
          <p14:tracePt t="10272" x="2711450" y="1854200"/>
          <p14:tracePt t="10289" x="2787650" y="1860550"/>
          <p14:tracePt t="10306" x="2838450" y="1860550"/>
          <p14:tracePt t="10322" x="2914650" y="1860550"/>
          <p14:tracePt t="10339" x="3016250" y="1866900"/>
          <p14:tracePt t="10356" x="3041650" y="1866900"/>
          <p14:tracePt t="10373" x="3098800" y="1866900"/>
          <p14:tracePt t="10390" x="3168650" y="1873250"/>
          <p14:tracePt t="10406" x="3270250" y="1860550"/>
          <p14:tracePt t="10422" x="3505200" y="1816100"/>
          <p14:tracePt t="10439" x="3663950" y="1790700"/>
          <p14:tracePt t="10456" x="3892550" y="1758950"/>
          <p14:tracePt t="10474" x="4057650" y="1746250"/>
          <p14:tracePt t="10489" x="4165600" y="1739900"/>
          <p14:tracePt t="10506" x="4330700" y="1720850"/>
          <p14:tracePt t="10522" x="4406900" y="1720850"/>
          <p14:tracePt t="10539" x="4483100" y="1720850"/>
          <p14:tracePt t="10556" x="4641850" y="1727200"/>
          <p14:tracePt t="10573" x="4800600" y="1727200"/>
          <p14:tracePt t="10590" x="4997450" y="1727200"/>
          <p14:tracePt t="10607" x="5334000" y="1682750"/>
          <p14:tracePt t="10623" x="5524500" y="1644650"/>
          <p14:tracePt t="10640" x="5797550" y="1612900"/>
          <p14:tracePt t="10657" x="5988050" y="1593850"/>
          <p14:tracePt t="10674" x="6197600" y="1574800"/>
          <p14:tracePt t="10690" x="6521450" y="1543050"/>
          <p14:tracePt t="10707" x="6654800" y="1530350"/>
          <p14:tracePt t="10724" x="6788150" y="1504950"/>
          <p14:tracePt t="10740" x="6921500" y="1466850"/>
          <p14:tracePt t="10757" x="7137400" y="1447800"/>
          <p14:tracePt t="10774" x="7296150" y="1428750"/>
          <p14:tracePt t="10790" x="7493000" y="1403350"/>
          <p14:tracePt t="10807" x="7613650" y="1384300"/>
          <p14:tracePt t="10824" x="7727950" y="1377950"/>
          <p14:tracePt t="10824" x="7740650" y="1377950"/>
          <p14:tracePt t="10841" x="7823200" y="1371600"/>
          <p14:tracePt t="10858" x="7994650" y="1365250"/>
          <p14:tracePt t="10874" x="8134350" y="1352550"/>
          <p14:tracePt t="10890" x="8223250" y="1339850"/>
          <p14:tracePt t="10907" x="8305800" y="1314450"/>
          <p14:tracePt t="10923" x="8331200" y="1308100"/>
          <p14:tracePt t="10940" x="8350250" y="1289050"/>
          <p14:tracePt t="10957" x="8350250" y="1282700"/>
          <p14:tracePt t="10973" x="8369300" y="1263650"/>
          <p14:tracePt t="10990" x="8369300" y="1250950"/>
          <p14:tracePt t="11007" x="8394700" y="1225550"/>
          <p14:tracePt t="11023" x="8413750" y="1206500"/>
          <p14:tracePt t="11040" x="8458200" y="1162050"/>
          <p14:tracePt t="11058" x="8477250" y="1130300"/>
          <p14:tracePt t="11074" x="8477250" y="1111250"/>
          <p14:tracePt t="11090" x="8470900" y="1066800"/>
          <p14:tracePt t="11107" x="8458200" y="1047750"/>
          <p14:tracePt t="11123" x="8432800" y="1022350"/>
          <p14:tracePt t="11140" x="8337550" y="990600"/>
          <p14:tracePt t="11157" x="8166100" y="958850"/>
          <p14:tracePt t="11174" x="7842250" y="939800"/>
          <p14:tracePt t="11190" x="7581900" y="927100"/>
          <p14:tracePt t="11207" x="7175500" y="946150"/>
          <p14:tracePt t="11224" x="6769100" y="958850"/>
          <p14:tracePt t="11240" x="6489700" y="984250"/>
          <p14:tracePt t="11257" x="6254750" y="1016000"/>
          <p14:tracePt t="11274" x="6127750" y="1028700"/>
          <p14:tracePt t="11290" x="5943600" y="1066800"/>
          <p14:tracePt t="11307" x="5695950" y="1085850"/>
          <p14:tracePt t="11324" x="5441950" y="1117600"/>
          <p14:tracePt t="11341" x="5162550" y="1149350"/>
          <p14:tracePt t="11357" x="4781550" y="1174750"/>
          <p14:tracePt t="11374" x="4419600" y="1212850"/>
          <p14:tracePt t="11390" x="4222750" y="1219200"/>
          <p14:tracePt t="11407" x="4000500" y="1219200"/>
          <p14:tracePt t="11424" x="3505200" y="1193800"/>
          <p14:tracePt t="11441" x="3225800" y="1212850"/>
          <p14:tracePt t="11457" x="3060700" y="1219200"/>
          <p14:tracePt t="11474" x="2800350" y="1250950"/>
          <p14:tracePt t="11491" x="2692400" y="1250950"/>
          <p14:tracePt t="11508" x="2584450" y="1250950"/>
          <p14:tracePt t="11524" x="2470150" y="1238250"/>
          <p14:tracePt t="11541" x="2368550" y="1225550"/>
          <p14:tracePt t="11557" x="2216150" y="1212850"/>
          <p14:tracePt t="11575" x="2057400" y="1193800"/>
          <p14:tracePt t="11591" x="1866900" y="1181100"/>
          <p14:tracePt t="11608" x="1784350" y="1181100"/>
          <p14:tracePt t="11624" x="1695450" y="1181100"/>
          <p14:tracePt t="11641" x="1625600" y="1181100"/>
          <p14:tracePt t="11658" x="1574800" y="1181100"/>
          <p14:tracePt t="11674" x="1536700" y="1181100"/>
          <p14:tracePt t="11691" x="1511300" y="1187450"/>
          <p14:tracePt t="11708" x="1492250" y="1187450"/>
          <p14:tracePt t="11724" x="1435100" y="1187450"/>
          <p14:tracePt t="11741" x="1371600" y="1193800"/>
          <p14:tracePt t="11758" x="1295400" y="1212850"/>
          <p14:tracePt t="11775" x="1282700" y="1225550"/>
          <p14:tracePt t="12064" x="0" y="0"/>
        </p14:tracePtLst>
        <p14:tracePtLst>
          <p14:tracePt t="35772" x="1911350" y="2965450"/>
          <p14:tracePt t="35857" x="1905000" y="2965450"/>
          <p14:tracePt t="35865" x="1892300" y="2965450"/>
          <p14:tracePt t="35873" x="1854200" y="2965450"/>
          <p14:tracePt t="35889" x="1778000" y="2959100"/>
          <p14:tracePt t="35905" x="1676400" y="2946400"/>
          <p14:tracePt t="35916" x="1517650" y="2908300"/>
          <p14:tracePt t="35937" x="1397000" y="2889250"/>
          <p14:tracePt t="35953" x="1327150" y="2870200"/>
          <p14:tracePt t="35983" x="1308100" y="2870200"/>
          <p14:tracePt t="36009" x="1301750" y="2870200"/>
          <p14:tracePt t="36017" x="1289050" y="2876550"/>
          <p14:tracePt t="36025" x="1270000" y="2895600"/>
          <p14:tracePt t="36033" x="1200150" y="2940050"/>
          <p14:tracePt t="36057" x="1130300" y="2978150"/>
          <p14:tracePt t="36073" x="1085850" y="2997200"/>
          <p14:tracePt t="36089" x="1047750" y="3022600"/>
          <p14:tracePt t="36105" x="1035050" y="3035300"/>
          <p14:tracePt t="36121" x="1022350" y="3054350"/>
          <p14:tracePt t="36137" x="1009650" y="3079750"/>
          <p14:tracePt t="36153" x="996950" y="3092450"/>
          <p14:tracePt t="36183" x="990600" y="3105150"/>
          <p14:tracePt t="36185" x="990600" y="3124200"/>
          <p14:tracePt t="36201" x="1003300" y="3149600"/>
          <p14:tracePt t="36218" x="1016000" y="3168650"/>
          <p14:tracePt t="36234" x="1041400" y="3200400"/>
          <p14:tracePt t="36250" x="1085850" y="3238500"/>
          <p14:tracePt t="36267" x="1143000" y="3257550"/>
          <p14:tracePt t="36283" x="1225550" y="3295650"/>
          <p14:tracePt t="36300" x="1270000" y="3314700"/>
          <p14:tracePt t="36317" x="1308100" y="3327400"/>
          <p14:tracePt t="36333" x="1346200" y="3352800"/>
          <p14:tracePt t="36350" x="1352550" y="3352800"/>
          <p14:tracePt t="36367" x="1384300" y="3365500"/>
          <p14:tracePt t="36383" x="1454150" y="3378200"/>
          <p14:tracePt t="36400" x="1555750" y="3403600"/>
          <p14:tracePt t="36400" x="1631950" y="3409950"/>
          <p14:tracePt t="36417" x="1784350" y="3429000"/>
          <p14:tracePt t="36434" x="1974850" y="3448050"/>
          <p14:tracePt t="36450" x="2006600" y="3448050"/>
          <p14:tracePt t="36467" x="2051050" y="3448050"/>
          <p14:tracePt t="36484" x="2063750" y="3454400"/>
          <p14:tracePt t="36500" x="2082800" y="3460750"/>
          <p14:tracePt t="36517" x="2139950" y="3467100"/>
          <p14:tracePt t="36534" x="2197100" y="3454400"/>
          <p14:tracePt t="36550" x="2222500" y="3448050"/>
          <p14:tracePt t="36567" x="2311400" y="3429000"/>
          <p14:tracePt t="36584" x="2349500" y="3422650"/>
          <p14:tracePt t="36601" x="2444750" y="3422650"/>
          <p14:tracePt t="36617" x="2546350" y="3448050"/>
          <p14:tracePt t="36634" x="2641600" y="3454400"/>
          <p14:tracePt t="36650" x="2800350" y="3460750"/>
          <p14:tracePt t="36667" x="2959100" y="3467100"/>
          <p14:tracePt t="36684" x="3111500" y="3486150"/>
          <p14:tracePt t="36701" x="3321050" y="3505200"/>
          <p14:tracePt t="36717" x="3371850" y="3505200"/>
          <p14:tracePt t="36734" x="3390900" y="3511550"/>
          <p14:tracePt t="36751" x="3403600" y="3511550"/>
          <p14:tracePt t="36767" x="3460750" y="3517900"/>
          <p14:tracePt t="36784" x="3517900" y="3517900"/>
          <p14:tracePt t="36784" x="3568700" y="3505200"/>
          <p14:tracePt t="36801" x="3613150" y="3498850"/>
          <p14:tracePt t="36817" x="3644900" y="3498850"/>
          <p14:tracePt t="36835" x="3683000" y="3498850"/>
          <p14:tracePt t="36852" x="3771900" y="3505200"/>
          <p14:tracePt t="36869" x="3841750" y="3511550"/>
          <p14:tracePt t="36885" x="3898900" y="3511550"/>
          <p14:tracePt t="36902" x="3937000" y="3511550"/>
          <p14:tracePt t="36919" x="3975100" y="3505200"/>
          <p14:tracePt t="36936" x="4051300" y="3498850"/>
          <p14:tracePt t="36952" x="4076700" y="3498850"/>
          <p14:tracePt t="36969" x="4229100" y="3498850"/>
          <p14:tracePt t="36985" x="4400550" y="3498850"/>
          <p14:tracePt t="37002" x="4559300" y="3486150"/>
          <p14:tracePt t="37019" x="4591050" y="3473450"/>
          <p14:tracePt t="37035" x="4616450" y="3467100"/>
          <p14:tracePt t="37052" x="4641850" y="3467100"/>
          <p14:tracePt t="37069" x="4699000" y="3467100"/>
          <p14:tracePt t="37086" x="4832350" y="3460750"/>
          <p14:tracePt t="37102" x="4933950" y="3441700"/>
          <p14:tracePt t="37119" x="5010150" y="3435350"/>
          <p14:tracePt t="37136" x="5080000" y="3429000"/>
          <p14:tracePt t="37152" x="5105400" y="3429000"/>
          <p14:tracePt t="37169" x="5289550" y="3416300"/>
          <p14:tracePt t="37186" x="5372100" y="3416300"/>
          <p14:tracePt t="37203" x="5448300" y="3416300"/>
          <p14:tracePt t="37219" x="5556250" y="3416300"/>
          <p14:tracePt t="37236" x="5727700" y="3416300"/>
          <p14:tracePt t="37252" x="5886450" y="3384550"/>
          <p14:tracePt t="37269" x="5994400" y="3365500"/>
          <p14:tracePt t="37286" x="6108700" y="3340100"/>
          <p14:tracePt t="37303" x="6216650" y="3340100"/>
          <p14:tracePt t="37319" x="6369050" y="3340100"/>
          <p14:tracePt t="37336" x="6470650" y="3340100"/>
          <p14:tracePt t="37353" x="6521450" y="3340100"/>
          <p14:tracePt t="37369" x="6807200" y="3333750"/>
          <p14:tracePt t="37386" x="6915150" y="3321050"/>
          <p14:tracePt t="37403" x="7035800" y="3308350"/>
          <p14:tracePt t="37419" x="7099300" y="3302000"/>
          <p14:tracePt t="37436" x="7194550" y="3302000"/>
          <p14:tracePt t="37453" x="7327900" y="3314700"/>
          <p14:tracePt t="37470" x="7480300" y="3321050"/>
          <p14:tracePt t="37486" x="7734300" y="3321050"/>
          <p14:tracePt t="37503" x="7867650" y="3308350"/>
          <p14:tracePt t="37520" x="7918450" y="3295650"/>
          <p14:tracePt t="37536" x="7956550" y="3295650"/>
          <p14:tracePt t="37570" x="8013700" y="3282950"/>
          <p14:tracePt t="37571" x="8070850" y="3282950"/>
          <p14:tracePt t="37587" x="8185150" y="3302000"/>
          <p14:tracePt t="37603" x="8451850" y="3314700"/>
          <p14:tracePt t="37620" x="8540750" y="3321050"/>
          <p14:tracePt t="37636" x="8559800" y="3321050"/>
          <p14:tracePt t="37653" x="8572500" y="3321050"/>
          <p14:tracePt t="37690" x="8572500" y="3314700"/>
          <p14:tracePt t="37706" x="8572500" y="3308350"/>
          <p14:tracePt t="37714" x="8578850" y="3257550"/>
          <p14:tracePt t="37722" x="8591550" y="3219450"/>
          <p14:tracePt t="37737" x="8597900" y="3194050"/>
          <p14:tracePt t="37754" x="8597900" y="3175000"/>
          <p14:tracePt t="37770" x="8597900" y="3149600"/>
          <p14:tracePt t="37787" x="8597900" y="3143250"/>
          <p14:tracePt t="37803" x="8591550" y="3130550"/>
          <p14:tracePt t="37820" x="8591550" y="3117850"/>
          <p14:tracePt t="37837" x="8585200" y="3111500"/>
          <p14:tracePt t="37854" x="8585200" y="3079750"/>
          <p14:tracePt t="37870" x="8566150" y="3073400"/>
          <p14:tracePt t="37887" x="8547100" y="3048000"/>
          <p14:tracePt t="37904" x="8515350" y="3035300"/>
          <p14:tracePt t="37920" x="8509000" y="3028950"/>
          <p14:tracePt t="37938" x="8489950" y="3009900"/>
          <p14:tracePt t="37954" x="8451850" y="2978150"/>
          <p14:tracePt t="37971" x="8420100" y="2971800"/>
          <p14:tracePt t="37987" x="8407400" y="2952750"/>
          <p14:tracePt t="38004" x="8375650" y="2940050"/>
          <p14:tracePt t="38020" x="8318500" y="2927350"/>
          <p14:tracePt t="38037" x="8280400" y="2921000"/>
          <p14:tracePt t="38054" x="8242300" y="2914650"/>
          <p14:tracePt t="38070" x="8185150" y="2889250"/>
          <p14:tracePt t="38087" x="8051800" y="2851150"/>
          <p14:tracePt t="38104" x="7956550" y="2819400"/>
          <p14:tracePt t="38121" x="7886700" y="2800350"/>
          <p14:tracePt t="38137" x="7797800" y="2787650"/>
          <p14:tracePt t="38154" x="7747000" y="2781300"/>
          <p14:tracePt t="38171" x="7632700" y="2762250"/>
          <p14:tracePt t="38188" x="7531100" y="2743200"/>
          <p14:tracePt t="38204" x="7327900" y="2730500"/>
          <p14:tracePt t="38221" x="7245350" y="2711450"/>
          <p14:tracePt t="38238" x="7143750" y="2698750"/>
          <p14:tracePt t="38254" x="7048500" y="2673350"/>
          <p14:tracePt t="38271" x="6934200" y="2647950"/>
          <p14:tracePt t="38288" x="6794500" y="2616200"/>
          <p14:tracePt t="38304" x="6667500" y="2597150"/>
          <p14:tracePt t="38322" x="6489700" y="2571750"/>
          <p14:tracePt t="38338" x="6419850" y="2552700"/>
          <p14:tracePt t="38354" x="6343650" y="2546350"/>
          <p14:tracePt t="38371" x="6254750" y="2533650"/>
          <p14:tracePt t="38388" x="6140450" y="2514600"/>
          <p14:tracePt t="38404" x="5994400" y="2489200"/>
          <p14:tracePt t="38421" x="5873750" y="2476500"/>
          <p14:tracePt t="38438" x="5721350" y="2463800"/>
          <p14:tracePt t="38455" x="5607050" y="2444750"/>
          <p14:tracePt t="38471" x="5505450" y="2432050"/>
          <p14:tracePt t="38488" x="5410200" y="2425700"/>
          <p14:tracePt t="38505" x="5327650" y="2413000"/>
          <p14:tracePt t="38521" x="5226050" y="2400300"/>
          <p14:tracePt t="38538" x="5143500" y="2393950"/>
          <p14:tracePt t="38555" x="5048250" y="2374900"/>
          <p14:tracePt t="38571" x="4826000" y="2349500"/>
          <p14:tracePt t="38588" x="4705350" y="2330450"/>
          <p14:tracePt t="38604" x="4559300" y="2324100"/>
          <p14:tracePt t="38621" x="4419600" y="2317750"/>
          <p14:tracePt t="38638" x="4267200" y="2298700"/>
          <p14:tracePt t="38655" x="4102100" y="2298700"/>
          <p14:tracePt t="38672" x="3949700" y="2292350"/>
          <p14:tracePt t="38688" x="3727450" y="2292350"/>
          <p14:tracePt t="38705" x="3594100" y="2305050"/>
          <p14:tracePt t="38722" x="3352800" y="2317750"/>
          <p14:tracePt t="38738" x="3194050" y="2330450"/>
          <p14:tracePt t="38755" x="2997200" y="2330450"/>
          <p14:tracePt t="38772" x="2832100" y="2330450"/>
          <p14:tracePt t="38789" x="2508250" y="2349500"/>
          <p14:tracePt t="38805" x="2343150" y="2368550"/>
          <p14:tracePt t="38822" x="2203450" y="2374900"/>
          <p14:tracePt t="38838" x="2089150" y="2381250"/>
          <p14:tracePt t="38855" x="1968500" y="2387600"/>
          <p14:tracePt t="38872" x="1892300" y="2400300"/>
          <p14:tracePt t="38889" x="1809750" y="2419350"/>
          <p14:tracePt t="38905" x="1708150" y="2444750"/>
          <p14:tracePt t="38962" x="1701800" y="2444750"/>
          <p14:tracePt t="38970" x="1574800" y="2489200"/>
          <p14:tracePt t="38978" x="1092200" y="2692400"/>
          <p14:tracePt t="38989" x="882650" y="2755900"/>
          <p14:tracePt t="39005" x="723900" y="2813050"/>
          <p14:tracePt t="39022" x="647700" y="2851150"/>
          <p14:tracePt t="39039" x="628650" y="2851150"/>
          <p14:tracePt t="39056" x="622300" y="2870200"/>
          <p14:tracePt t="39072" x="615950" y="2889250"/>
          <p14:tracePt t="39089" x="615950" y="2901950"/>
          <p14:tracePt t="39105" x="615950" y="2921000"/>
          <p14:tracePt t="39122" x="615950" y="2933700"/>
          <p14:tracePt t="39139" x="615950" y="2940050"/>
          <p14:tracePt t="39156" x="615950" y="2965450"/>
          <p14:tracePt t="39172" x="615950" y="2984500"/>
          <p14:tracePt t="39189" x="615950" y="3022600"/>
          <p14:tracePt t="39206" x="635000" y="3054350"/>
          <p14:tracePt t="39223" x="666750" y="3079750"/>
          <p14:tracePt t="39239" x="704850" y="3105150"/>
          <p14:tracePt t="39256" x="768350" y="3143250"/>
          <p14:tracePt t="39273" x="812800" y="3162300"/>
          <p14:tracePt t="39289" x="914400" y="3219450"/>
          <p14:tracePt t="39306" x="1073150" y="3321050"/>
          <p14:tracePt t="39323" x="1174750" y="3352800"/>
          <p14:tracePt t="39339" x="1231900" y="3359150"/>
          <p14:tracePt t="39356" x="1358900" y="3378200"/>
          <p14:tracePt t="39373" x="1377950" y="3384550"/>
          <p14:tracePt t="39389" x="1384300" y="3384550"/>
          <p14:tracePt t="39406" x="1409700" y="3384550"/>
          <p14:tracePt t="39423" x="1428750" y="3390900"/>
          <p14:tracePt t="39439" x="1447800" y="3397250"/>
          <p14:tracePt t="39456" x="1473200" y="3397250"/>
          <p14:tracePt t="39473" x="1492250" y="3403600"/>
          <p14:tracePt t="39490" x="1498600" y="3403600"/>
          <p14:tracePt t="39506" x="1504950" y="3403600"/>
          <p14:tracePt t="39523" x="1524000" y="3403600"/>
          <p14:tracePt t="39540" x="1536700" y="3403600"/>
          <p14:tracePt t="39556" x="1593850" y="3403600"/>
          <p14:tracePt t="39573" x="1638300" y="3403600"/>
          <p14:tracePt t="39590" x="1701800" y="3416300"/>
          <p14:tracePt t="39606" x="1752600" y="3422650"/>
          <p14:tracePt t="39623" x="1771650" y="3422650"/>
          <p14:tracePt t="39640" x="1790700" y="3422650"/>
          <p14:tracePt t="40279" x="0" y="0"/>
        </p14:tracePtLst>
        <p14:tracePtLst>
          <p14:tracePt t="55366" x="4025900" y="3244850"/>
          <p14:tracePt t="55634" x="4019550" y="3251200"/>
          <p14:tracePt t="55642" x="4006850" y="3251200"/>
          <p14:tracePt t="55642" x="3981450" y="3257550"/>
          <p14:tracePt t="55674" x="3975100" y="3257550"/>
          <p14:tracePt t="55682" x="3968750" y="3263900"/>
          <p14:tracePt t="55690" x="3962400" y="3263900"/>
          <p14:tracePt t="55709" x="3949700" y="3263900"/>
          <p14:tracePt t="55717" x="3930650" y="3263900"/>
          <p14:tracePt t="55718" x="3924300" y="3263900"/>
          <p14:tracePt t="55734" x="3892550" y="3263900"/>
          <p14:tracePt t="55751" x="3841750" y="3263900"/>
          <p14:tracePt t="55767" x="3771900" y="3263900"/>
          <p14:tracePt t="55784" x="3689350" y="3257550"/>
          <p14:tracePt t="55800" x="3594100" y="3251200"/>
          <p14:tracePt t="55817" x="3517900" y="3244850"/>
          <p14:tracePt t="55835" x="3340100" y="3225800"/>
          <p14:tracePt t="55851" x="3232150" y="3213100"/>
          <p14:tracePt t="55867" x="3111500" y="3200400"/>
          <p14:tracePt t="55884" x="3028950" y="3187700"/>
          <p14:tracePt t="55901" x="2933700" y="3181350"/>
          <p14:tracePt t="55918" x="2819400" y="3175000"/>
          <p14:tracePt t="55934" x="2686050" y="3155950"/>
          <p14:tracePt t="55951" x="2609850" y="3155950"/>
          <p14:tracePt t="55967" x="2495550" y="3143250"/>
          <p14:tracePt t="55984" x="2336800" y="3136900"/>
          <p14:tracePt t="56001" x="2184400" y="3124200"/>
          <p14:tracePt t="56018" x="2051050" y="3130550"/>
          <p14:tracePt t="56034" x="1879600" y="3136900"/>
          <p14:tracePt t="56051" x="1746250" y="3162300"/>
          <p14:tracePt t="56068" x="1676400" y="3168650"/>
          <p14:tracePt t="56085" x="1631950" y="3175000"/>
          <p14:tracePt t="56101" x="1587500" y="3181350"/>
          <p14:tracePt t="56118" x="1530350" y="3187700"/>
          <p14:tracePt t="56134" x="1416050" y="3213100"/>
          <p14:tracePt t="56151" x="1231900" y="3238500"/>
          <p14:tracePt t="56168" x="1123950" y="3263900"/>
          <p14:tracePt t="56185" x="1079500" y="3282950"/>
          <p14:tracePt t="56201" x="1054100" y="3302000"/>
          <p14:tracePt t="56218" x="1028700" y="3302000"/>
          <p14:tracePt t="56235" x="1009650" y="3314700"/>
          <p14:tracePt t="56251" x="952500" y="3321050"/>
          <p14:tracePt t="56268" x="895350" y="3327400"/>
          <p14:tracePt t="56285" x="793750" y="3340100"/>
          <p14:tracePt t="56301" x="666750" y="3371850"/>
          <p14:tracePt t="56318" x="584200" y="3397250"/>
          <p14:tracePt t="56335" x="546100" y="3409950"/>
          <p14:tracePt t="56352" x="501650" y="3422650"/>
          <p14:tracePt t="56368" x="457200" y="3435350"/>
          <p14:tracePt t="56385" x="400050" y="3441700"/>
          <p14:tracePt t="56402" x="336550" y="3467100"/>
          <p14:tracePt t="56418" x="330200" y="3467100"/>
          <p14:tracePt t="56435" x="330200" y="3479800"/>
          <p14:tracePt t="56452" x="317500" y="3479800"/>
          <p14:tracePt t="56468" x="311150" y="3498850"/>
          <p14:tracePt t="56485" x="311150" y="3517900"/>
          <p14:tracePt t="56502" x="317500" y="3549650"/>
          <p14:tracePt t="56519" x="342900" y="3594100"/>
          <p14:tracePt t="56535" x="355600" y="3638550"/>
          <p14:tracePt t="56552" x="361950" y="3689350"/>
          <p14:tracePt t="56568" x="368300" y="3771900"/>
          <p14:tracePt t="56585" x="368300" y="3816350"/>
          <p14:tracePt t="56602" x="374650" y="3835400"/>
          <p14:tracePt t="56619" x="374650" y="3860800"/>
          <p14:tracePt t="56635" x="381000" y="3886200"/>
          <p14:tracePt t="56652" x="381000" y="3911600"/>
          <p14:tracePt t="56669" x="387350" y="3949700"/>
          <p14:tracePt t="56685" x="393700" y="3987800"/>
          <p14:tracePt t="56703" x="400050" y="4032250"/>
          <p14:tracePt t="56719" x="425450" y="4083050"/>
          <p14:tracePt t="56736" x="450850" y="4133850"/>
          <p14:tracePt t="56752" x="482600" y="4178300"/>
          <p14:tracePt t="56769" x="495300" y="4197350"/>
          <p14:tracePt t="56769" x="508000" y="4222750"/>
          <p14:tracePt t="56786" x="558800" y="4273550"/>
          <p14:tracePt t="56802" x="609600" y="4324350"/>
          <p14:tracePt t="56819" x="660400" y="4375150"/>
          <p14:tracePt t="56836" x="673100" y="4400550"/>
          <p14:tracePt t="56852" x="704850" y="4419600"/>
          <p14:tracePt t="56869" x="730250" y="4445000"/>
          <p14:tracePt t="56886" x="755650" y="4451350"/>
          <p14:tracePt t="56902" x="800100" y="4470400"/>
          <p14:tracePt t="56919" x="825500" y="4495800"/>
          <p14:tracePt t="56936" x="882650" y="4521200"/>
          <p14:tracePt t="56953" x="952500" y="4552950"/>
          <p14:tracePt t="56969" x="1022350" y="4578350"/>
          <p14:tracePt t="56986" x="1104900" y="4591050"/>
          <p14:tracePt t="57003" x="1174750" y="4603750"/>
          <p14:tracePt t="57019" x="1257300" y="4629150"/>
          <p14:tracePt t="57036" x="1308100" y="4641850"/>
          <p14:tracePt t="57053" x="1346200" y="4648200"/>
          <p14:tracePt t="57069" x="1409700" y="4660900"/>
          <p14:tracePt t="57086" x="1498600" y="4699000"/>
          <p14:tracePt t="57103" x="1549400" y="4705350"/>
          <p14:tracePt t="57119" x="1600200" y="4705350"/>
          <p14:tracePt t="57136" x="1631950" y="4705350"/>
          <p14:tracePt t="57153" x="1663700" y="4711700"/>
          <p14:tracePt t="57169" x="1733550" y="4718050"/>
          <p14:tracePt t="57186" x="1758950" y="4718050"/>
          <p14:tracePt t="57203" x="1784350" y="4718050"/>
          <p14:tracePt t="57220" x="1803400" y="4718050"/>
          <p14:tracePt t="57236" x="1822450" y="4718050"/>
          <p14:tracePt t="57253" x="1866900" y="4718050"/>
          <p14:tracePt t="57270" x="1930400" y="4724400"/>
          <p14:tracePt t="57286" x="2006600" y="4724400"/>
          <p14:tracePt t="57303" x="2089150" y="4718050"/>
          <p14:tracePt t="57320" x="2133600" y="4711700"/>
          <p14:tracePt t="57336" x="2184400" y="4705350"/>
          <p14:tracePt t="57353" x="2197100" y="4705350"/>
          <p14:tracePt t="57466" x="2203450" y="4705350"/>
          <p14:tracePt t="57470" x="2209800" y="4705350"/>
          <p14:tracePt t="57480" x="2216150" y="4705350"/>
          <p14:tracePt t="57487" x="2228850" y="4705350"/>
          <p14:tracePt t="57554" x="2235200" y="4705350"/>
          <p14:tracePt t="57562" x="2241550" y="4705350"/>
          <p14:tracePt t="57594" x="2247900" y="4705350"/>
          <p14:tracePt t="57626" x="2254250" y="4705350"/>
          <p14:tracePt t="57634" x="2260600" y="4705350"/>
          <p14:tracePt t="57650" x="2266950" y="4705350"/>
          <p14:tracePt t="57658" x="2273300" y="4705350"/>
          <p14:tracePt t="57666" x="2286000" y="4705350"/>
          <p14:tracePt t="57673" x="2292350" y="4705350"/>
          <p14:tracePt t="57687" x="2311400" y="4705350"/>
          <p14:tracePt t="57730" x="2317750" y="4705350"/>
          <p14:tracePt t="57738" x="2330450" y="4705350"/>
          <p14:tracePt t="57743" x="2349500" y="4705350"/>
          <p14:tracePt t="57754" x="2374900" y="4705350"/>
          <p14:tracePt t="57770" x="2400300" y="4705350"/>
          <p14:tracePt t="57787" x="2419350" y="4705350"/>
          <p14:tracePt t="57804" x="2432050" y="4705350"/>
          <p14:tracePt t="57820" x="2438400" y="4705350"/>
          <p14:tracePt t="57837" x="2457450" y="4705350"/>
          <p14:tracePt t="57854" x="2476500" y="4705350"/>
          <p14:tracePt t="57890" x="2482850" y="4705350"/>
          <p14:tracePt t="57954" x="2495550" y="4705350"/>
          <p14:tracePt t="57970" x="2508250" y="4705350"/>
          <p14:tracePt t="57972" x="2514600" y="4705350"/>
          <p14:tracePt t="57987" x="2527300" y="4705350"/>
          <p14:tracePt t="58026" x="2533650" y="4705350"/>
          <p14:tracePt t="58058" x="2540000" y="4705350"/>
          <p14:tracePt t="58090" x="2552700" y="4705350"/>
          <p14:tracePt t="58122" x="2565400" y="4699000"/>
          <p14:tracePt t="58146" x="2578100" y="4699000"/>
          <p14:tracePt t="58162" x="2590800" y="4699000"/>
          <p14:tracePt t="58210" x="2597150" y="4692650"/>
          <p14:tracePt t="58282" x="2603500" y="4692650"/>
          <p14:tracePt t="58298" x="2616200" y="4692650"/>
          <p14:tracePt t="58306" x="2622550" y="4692650"/>
          <p14:tracePt t="58330" x="2635250" y="4692650"/>
          <p14:tracePt t="58340" x="2641600" y="4686300"/>
          <p14:tracePt t="58355" x="2647950" y="4686300"/>
          <p14:tracePt t="58355" x="2660650" y="4686300"/>
          <p14:tracePt t="58372" x="2667000" y="4686300"/>
          <p14:tracePt t="58434" x="2673350" y="4686300"/>
          <p14:tracePt t="58442" x="2686050" y="4686300"/>
          <p14:tracePt t="58458" x="2717800" y="4667250"/>
          <p14:tracePt t="58466" x="2755900" y="4660900"/>
          <p14:tracePt t="58472" x="2838450" y="4641850"/>
          <p14:tracePt t="58488" x="2863850" y="4635500"/>
          <p14:tracePt t="58505" x="2933700" y="4603750"/>
          <p14:tracePt t="58522" x="2978150" y="4597400"/>
          <p14:tracePt t="58538" x="3022600" y="4584700"/>
          <p14:tracePt t="58555" x="3073400" y="4572000"/>
          <p14:tracePt t="58572" x="3149600" y="4552950"/>
          <p14:tracePt t="58588" x="3162300" y="4546600"/>
          <p14:tracePt t="58605" x="3181350" y="4546600"/>
          <p14:tracePt t="58622" x="3206750" y="4533900"/>
          <p14:tracePt t="58638" x="3219450" y="4533900"/>
          <p14:tracePt t="58655" x="3232150" y="4527550"/>
          <p14:tracePt t="58672" x="3251200" y="4521200"/>
          <p14:tracePt t="58689" x="3270250" y="4508500"/>
          <p14:tracePt t="58705" x="3314700" y="4502150"/>
          <p14:tracePt t="58723" x="3327400" y="4476750"/>
          <p14:tracePt t="58739" x="3333750" y="4464050"/>
          <p14:tracePt t="58802" x="3333750" y="4470400"/>
          <p14:tracePt t="58810" x="3333750" y="4457700"/>
          <p14:tracePt t="58826" x="3340100" y="4445000"/>
          <p14:tracePt t="58834" x="3340100" y="4413250"/>
          <p14:tracePt t="58839" x="3340100" y="4400550"/>
          <p14:tracePt t="58855" x="3340100" y="4381500"/>
          <p14:tracePt t="58890" x="3327400" y="4368800"/>
          <p14:tracePt t="58890" x="3321050" y="4362450"/>
          <p14:tracePt t="58905" x="3295650" y="4330700"/>
          <p14:tracePt t="58922" x="3276600" y="4324350"/>
          <p14:tracePt t="58939" x="3257550" y="4318000"/>
          <p14:tracePt t="58956" x="3251200" y="4311650"/>
          <p14:tracePt t="59018" x="3251200" y="4305300"/>
          <p14:tracePt t="59026" x="3244850" y="4305300"/>
          <p14:tracePt t="59034" x="3244850" y="4298950"/>
          <p14:tracePt t="59039" x="3244850" y="4292600"/>
          <p14:tracePt t="59056" x="3232150" y="4279900"/>
          <p14:tracePt t="59073" x="3225800" y="4267200"/>
          <p14:tracePt t="59089" x="3187700" y="4229100"/>
          <p14:tracePt t="59106" x="3149600" y="4197350"/>
          <p14:tracePt t="59123" x="3111500" y="4171950"/>
          <p14:tracePt t="59140" x="3079750" y="4159250"/>
          <p14:tracePt t="59156" x="3060700" y="4152900"/>
          <p14:tracePt t="59173" x="3054350" y="4152900"/>
          <p14:tracePt t="59189" x="3022600" y="4159250"/>
          <p14:tracePt t="59206" x="3003550" y="4159250"/>
          <p14:tracePt t="59223" x="2901950" y="4140200"/>
          <p14:tracePt t="59240" x="2819400" y="4114800"/>
          <p14:tracePt t="59256" x="2724150" y="4089400"/>
          <p14:tracePt t="59273" x="2597150" y="4051300"/>
          <p14:tracePt t="59290" x="2571750" y="4051300"/>
          <p14:tracePt t="59307" x="2546350" y="4044950"/>
          <p14:tracePt t="59323" x="2540000" y="4044950"/>
          <p14:tracePt t="59340" x="2514600" y="4044950"/>
          <p14:tracePt t="59356" x="2451100" y="4044950"/>
          <p14:tracePt t="59373" x="2419350" y="4051300"/>
          <p14:tracePt t="59390" x="2374900" y="4057650"/>
          <p14:tracePt t="59407" x="2362200" y="4064000"/>
          <p14:tracePt t="59423" x="2305050" y="4083050"/>
          <p14:tracePt t="59440" x="2279650" y="4083050"/>
          <p14:tracePt t="59456" x="2222500" y="4083050"/>
          <p14:tracePt t="59473" x="2203450" y="4083050"/>
          <p14:tracePt t="59490" x="2190750" y="4083050"/>
          <p14:tracePt t="59658" x="2209800" y="4083050"/>
          <p14:tracePt t="59667" x="2216150" y="4083050"/>
          <p14:tracePt t="59674" x="2235200" y="4076700"/>
          <p14:tracePt t="59674" x="2273300" y="4070350"/>
          <p14:tracePt t="59690" x="2305050" y="4070350"/>
          <p14:tracePt t="59707" x="2393950" y="4064000"/>
          <p14:tracePt t="59724" x="2603500" y="4070350"/>
          <p14:tracePt t="59741" x="2736850" y="4083050"/>
          <p14:tracePt t="59757" x="2863850" y="4095750"/>
          <p14:tracePt t="59774" x="2946400" y="4102100"/>
          <p14:tracePt t="59790" x="2997200" y="4108450"/>
          <p14:tracePt t="59807" x="3041650" y="4114800"/>
          <p14:tracePt t="59824" x="3136900" y="4140200"/>
          <p14:tracePt t="59841" x="3219450" y="4140200"/>
          <p14:tracePt t="59857" x="3295650" y="4146550"/>
          <p14:tracePt t="59874" x="3327400" y="4146550"/>
          <p14:tracePt t="59891" x="3346450" y="4146550"/>
          <p14:tracePt t="59907" x="3359150" y="4146550"/>
          <p14:tracePt t="59924" x="3371850" y="4146550"/>
          <p14:tracePt t="60121" x="3365500" y="4159250"/>
          <p14:tracePt t="60129" x="3359150" y="4165600"/>
          <p14:tracePt t="60134" x="3340100" y="4184650"/>
          <p14:tracePt t="60141" x="3289300" y="4229100"/>
          <p14:tracePt t="60158" x="3244850" y="4254500"/>
          <p14:tracePt t="60175" x="3187700" y="4292600"/>
          <p14:tracePt t="60191" x="3105150" y="4318000"/>
          <p14:tracePt t="60208" x="3035300" y="4343400"/>
          <p14:tracePt t="60224" x="2965450" y="4356100"/>
          <p14:tracePt t="60241" x="2908300" y="4375150"/>
          <p14:tracePt t="60258" x="2857500" y="4381500"/>
          <p14:tracePt t="60275" x="2800350" y="4387850"/>
          <p14:tracePt t="60291" x="2736850" y="4406900"/>
          <p14:tracePt t="60308" x="2679700" y="4425950"/>
          <p14:tracePt t="60325" x="2571750" y="4438650"/>
          <p14:tracePt t="60342" x="2540000" y="4438650"/>
          <p14:tracePt t="60358" x="2501900" y="4445000"/>
          <p14:tracePt t="60375" x="2463800" y="4445000"/>
          <p14:tracePt t="60391" x="2425700" y="4445000"/>
          <p14:tracePt t="60408" x="2406650" y="4445000"/>
          <p14:tracePt t="60425" x="2400300" y="4445000"/>
          <p14:tracePt t="60838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Energetics:  Reaction </a:t>
            </a:r>
            <a:r>
              <a:rPr lang="en-US" dirty="0"/>
              <a:t>Barrier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990600"/>
            <a:ext cx="5334000" cy="58674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800" dirty="0" smtClean="0"/>
              <a:t>Need to consider laboratory and center of mass frame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Laboratory frame 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conservation of momentum considers angle of particles</a:t>
            </a:r>
          </a:p>
          <a:p>
            <a:pPr lvl="1">
              <a:lnSpc>
                <a:spcPct val="90000"/>
              </a:lnSpc>
            </a:pPr>
            <a:endParaRPr lang="en-US" sz="1800" dirty="0" smtClean="0"/>
          </a:p>
          <a:p>
            <a:pPr lvl="1">
              <a:lnSpc>
                <a:spcPct val="90000"/>
              </a:lnSpc>
              <a:buNone/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1800" dirty="0" smtClean="0"/>
              <a:t>Q value can be found if </a:t>
            </a:r>
            <a:r>
              <a:rPr lang="en-US" sz="1800" dirty="0" err="1" smtClean="0"/>
              <a:t>T</a:t>
            </a:r>
            <a:r>
              <a:rPr lang="en-US" sz="1800" baseline="-25000" dirty="0" err="1" smtClean="0"/>
              <a:t>x</a:t>
            </a:r>
            <a:r>
              <a:rPr lang="en-US" sz="1800" dirty="0" smtClean="0"/>
              <a:t> and </a:t>
            </a:r>
            <a:r>
              <a:rPr lang="en-US" sz="1800" dirty="0" smtClean="0">
                <a:latin typeface="Symbol" panose="05050102010706020507" pitchFamily="18" charset="2"/>
              </a:rPr>
              <a:t>q</a:t>
            </a:r>
            <a:r>
              <a:rPr lang="en-US" sz="1800" dirty="0" smtClean="0"/>
              <a:t> are measured and particles known</a:t>
            </a:r>
          </a:p>
          <a:p>
            <a:pPr lvl="1">
              <a:lnSpc>
                <a:spcPct val="90000"/>
              </a:lnSpc>
            </a:pPr>
            <a:r>
              <a:rPr lang="en-US" sz="1800" dirty="0" err="1" smtClean="0"/>
              <a:t>T</a:t>
            </a:r>
            <a:r>
              <a:rPr lang="en-US" sz="1800" baseline="-25000" dirty="0" err="1" smtClean="0"/>
              <a:t>p</a:t>
            </a:r>
            <a:r>
              <a:rPr lang="en-US" sz="1800" dirty="0" smtClean="0"/>
              <a:t> from experiment</a:t>
            </a:r>
          </a:p>
          <a:p>
            <a:pPr>
              <a:lnSpc>
                <a:spcPct val="90000"/>
              </a:lnSpc>
            </a:pPr>
            <a:r>
              <a:rPr lang="en-US" sz="1800" dirty="0" smtClean="0"/>
              <a:t>Center of mass 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Total particle angular momentum is zero</a:t>
            </a:r>
          </a:p>
          <a:p>
            <a:pPr lvl="2">
              <a:lnSpc>
                <a:spcPct val="90000"/>
              </a:lnSpc>
            </a:pPr>
            <a:endParaRPr lang="en-US" sz="1800" dirty="0" smtClean="0"/>
          </a:p>
          <a:p>
            <a:pPr marL="1079500" lvl="2" indent="0">
              <a:lnSpc>
                <a:spcPct val="90000"/>
              </a:lnSpc>
              <a:buNone/>
            </a:pPr>
            <a:endParaRPr lang="en-US" sz="1800" dirty="0" smtClean="0"/>
          </a:p>
          <a:p>
            <a:r>
              <a:rPr lang="en-US" sz="1800" dirty="0" smtClean="0"/>
              <a:t>Kinetic energy carried by projectile (T</a:t>
            </a:r>
            <a:r>
              <a:rPr lang="en-US" sz="1800" baseline="-25000" dirty="0" smtClean="0"/>
              <a:t>lab</a:t>
            </a:r>
            <a:r>
              <a:rPr lang="en-US" sz="1800" dirty="0" smtClean="0"/>
              <a:t>) is not fully available for reaction </a:t>
            </a:r>
          </a:p>
          <a:p>
            <a:pPr lvl="1"/>
            <a:r>
              <a:rPr lang="en-US" sz="1800" dirty="0" smtClean="0"/>
              <a:t>T</a:t>
            </a:r>
            <a:r>
              <a:rPr lang="en-US" sz="1800" baseline="-25000" dirty="0" smtClean="0"/>
              <a:t>lab</a:t>
            </a:r>
            <a:r>
              <a:rPr lang="en-US" sz="1800" dirty="0" smtClean="0"/>
              <a:t> - T</a:t>
            </a:r>
            <a:r>
              <a:rPr lang="en-US" sz="1800" baseline="-25000" dirty="0" smtClean="0"/>
              <a:t>cm</a:t>
            </a:r>
            <a:r>
              <a:rPr lang="en-US" sz="1800" dirty="0" smtClean="0"/>
              <a:t> = T</a:t>
            </a:r>
            <a:r>
              <a:rPr lang="en-US" sz="1800" baseline="-25000" dirty="0" smtClean="0"/>
              <a:t>0 </a:t>
            </a:r>
          </a:p>
          <a:p>
            <a:pPr lvl="1"/>
            <a:r>
              <a:rPr lang="en-US" sz="1800" baseline="-25000" dirty="0" smtClean="0"/>
              <a:t> </a:t>
            </a:r>
            <a:r>
              <a:rPr lang="en-US" sz="1800" dirty="0" smtClean="0"/>
              <a:t> T</a:t>
            </a:r>
            <a:r>
              <a:rPr lang="en-US" sz="1800" baseline="-25000" dirty="0" smtClean="0"/>
              <a:t>0</a:t>
            </a:r>
            <a:r>
              <a:rPr lang="en-US" sz="1800" dirty="0" smtClean="0"/>
              <a:t> is energy to be dissipated in reaction</a:t>
            </a:r>
            <a:endParaRPr lang="en-US" sz="1800" baseline="-25000" dirty="0" smtClean="0"/>
          </a:p>
          <a:p>
            <a:r>
              <a:rPr lang="en-US" sz="1800" dirty="0" smtClean="0"/>
              <a:t>For reaction to occur Q + T</a:t>
            </a:r>
            <a:r>
              <a:rPr lang="en-US" sz="1800" baseline="-25000" dirty="0" smtClean="0"/>
              <a:t>0</a:t>
            </a:r>
            <a:r>
              <a:rPr lang="en-US" sz="1800" dirty="0" smtClean="0"/>
              <a:t> must be achieved</a:t>
            </a:r>
          </a:p>
          <a:p>
            <a:pPr lvl="1"/>
            <a:r>
              <a:rPr lang="en-US" sz="1800" dirty="0" smtClean="0"/>
              <a:t>Basis for threshold reaction</a:t>
            </a:r>
          </a:p>
          <a:p>
            <a:pPr lvl="1"/>
            <a:r>
              <a:rPr lang="en-US" sz="1800" dirty="0" smtClean="0"/>
              <a:t>Q + T</a:t>
            </a:r>
            <a:r>
              <a:rPr lang="en-US" sz="1800" baseline="-25000" dirty="0" smtClean="0"/>
              <a:t>0 </a:t>
            </a:r>
            <a:r>
              <a:rPr lang="en-US" sz="1800" baseline="30000" dirty="0" smtClean="0"/>
              <a:t> </a:t>
            </a:r>
            <a:r>
              <a:rPr lang="en-US" sz="1800" u="sng" dirty="0" smtClean="0"/>
              <a:t>&gt; </a:t>
            </a:r>
            <a:r>
              <a:rPr lang="en-US" sz="1800" dirty="0" smtClean="0"/>
              <a:t>0</a:t>
            </a:r>
          </a:p>
          <a:p>
            <a:pPr lvl="1"/>
            <a:endParaRPr lang="en-US" sz="1800" dirty="0" smtClean="0"/>
          </a:p>
          <a:p>
            <a:endParaRPr lang="en-US" sz="1800" dirty="0" smtClean="0"/>
          </a:p>
          <a:p>
            <a:pPr lvl="2">
              <a:lnSpc>
                <a:spcPct val="90000"/>
              </a:lnSpc>
            </a:pPr>
            <a:endParaRPr lang="en-US" sz="1800" dirty="0" smtClean="0"/>
          </a:p>
          <a:p>
            <a:pPr lvl="1">
              <a:lnSpc>
                <a:spcPct val="90000"/>
              </a:lnSpc>
            </a:pPr>
            <a:endParaRPr lang="en-US" sz="1800" dirty="0"/>
          </a:p>
        </p:txBody>
      </p:sp>
      <p:pic>
        <p:nvPicPr>
          <p:cNvPr id="270351" name="Picture 15" descr="http://silas.psfc.mit.edu/introplasma/figures/chap3/col_angle.gif"/>
          <p:cNvPicPr>
            <a:picLocks noChangeAspect="1" noChangeArrowheads="1"/>
          </p:cNvPicPr>
          <p:nvPr/>
        </p:nvPicPr>
        <p:blipFill>
          <a:blip r:embed="rId7" cstate="print"/>
          <a:srcRect b="43549"/>
          <a:stretch>
            <a:fillRect/>
          </a:stretch>
        </p:blipFill>
        <p:spPr bwMode="auto">
          <a:xfrm>
            <a:off x="5600700" y="2819400"/>
            <a:ext cx="3390900" cy="2667000"/>
          </a:xfrm>
          <a:prstGeom prst="rect">
            <a:avLst/>
          </a:prstGeom>
          <a:noFill/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800" y="838200"/>
            <a:ext cx="3048000" cy="1541669"/>
          </a:xfrm>
          <a:prstGeom prst="rect">
            <a:avLst/>
          </a:prstGeom>
          <a:noFill/>
          <a:ln w="12700" cap="flat" cmpd="sng">
            <a:noFill/>
            <a:prstDash val="solid"/>
            <a:miter lim="800000"/>
            <a:headEnd/>
            <a:tailEnd/>
          </a:ln>
        </p:spPr>
      </p:pic>
      <p:graphicFrame>
        <p:nvGraphicFramePr>
          <p:cNvPr id="270353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28498"/>
              </p:ext>
            </p:extLst>
          </p:nvPr>
        </p:nvGraphicFramePr>
        <p:xfrm>
          <a:off x="398094" y="2106161"/>
          <a:ext cx="5281613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348" name="Equation" r:id="rId9" imgW="3238200" imgH="457200" progId="Equation.3">
                  <p:embed/>
                </p:oleObj>
              </mc:Choice>
              <mc:Fallback>
                <p:oleObj name="Equation" r:id="rId9" imgW="3238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4" y="2106161"/>
                        <a:ext cx="5281613" cy="746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1066800" y="3962400"/>
            <a:ext cx="4204612" cy="769882"/>
            <a:chOff x="1231900" y="3734580"/>
            <a:chExt cx="4268318" cy="846082"/>
          </a:xfrm>
        </p:grpSpPr>
        <p:graphicFrame>
          <p:nvGraphicFramePr>
            <p:cNvPr id="270356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84836420"/>
                </p:ext>
              </p:extLst>
            </p:nvPr>
          </p:nvGraphicFramePr>
          <p:xfrm>
            <a:off x="1231900" y="3867149"/>
            <a:ext cx="1968500" cy="704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5349" name="Equation" r:id="rId11" imgW="1206360" imgH="431640" progId="Equation.3">
                    <p:embed/>
                  </p:oleObj>
                </mc:Choice>
                <mc:Fallback>
                  <p:oleObj name="Equation" r:id="rId11" imgW="120636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31900" y="3867149"/>
                          <a:ext cx="1968500" cy="7048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70358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35384565"/>
                </p:ext>
              </p:extLst>
            </p:nvPr>
          </p:nvGraphicFramePr>
          <p:xfrm>
            <a:off x="3671418" y="3734580"/>
            <a:ext cx="1828800" cy="8460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5350" name="Equation" r:id="rId13" imgW="1015920" imgH="469800" progId="Equation.3">
                    <p:embed/>
                  </p:oleObj>
                </mc:Choice>
                <mc:Fallback>
                  <p:oleObj name="Equation" r:id="rId13" imgW="101592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71418" y="3734580"/>
                          <a:ext cx="1828800" cy="8460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70360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2521483"/>
              </p:ext>
            </p:extLst>
          </p:nvPr>
        </p:nvGraphicFramePr>
        <p:xfrm>
          <a:off x="5791200" y="5334000"/>
          <a:ext cx="2590800" cy="99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351" name="Equation" r:id="rId15" imgW="1218960" imgH="469800" progId="Equation.3">
                  <p:embed/>
                </p:oleObj>
              </mc:Choice>
              <mc:Fallback>
                <p:oleObj name="Equation" r:id="rId15" imgW="121896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5334000"/>
                        <a:ext cx="2590800" cy="998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0361" name="Object 25"/>
          <p:cNvGraphicFramePr>
            <a:graphicFrameLocks noChangeAspect="1"/>
          </p:cNvGraphicFramePr>
          <p:nvPr/>
        </p:nvGraphicFramePr>
        <p:xfrm>
          <a:off x="6096000" y="2362200"/>
          <a:ext cx="2161674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5352" name="Equation" r:id="rId17" imgW="977760" imgH="241200" progId="Equation.3">
                  <p:embed/>
                </p:oleObj>
              </mc:Choice>
              <mc:Fallback>
                <p:oleObj name="Equation" r:id="rId17" imgW="9777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362200"/>
                        <a:ext cx="2161674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Straight Arrow Connector 11"/>
          <p:cNvCxnSpPr/>
          <p:nvPr/>
        </p:nvCxnSpPr>
        <p:spPr bwMode="auto">
          <a:xfrm flipV="1">
            <a:off x="6858000" y="1295400"/>
            <a:ext cx="685800" cy="1066800"/>
          </a:xfrm>
          <a:prstGeom prst="straightConnector1">
            <a:avLst/>
          </a:prstGeom>
          <a:ln w="28575">
            <a:headEnd type="none" w="med" len="me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6096000" y="1524000"/>
            <a:ext cx="1219200" cy="914400"/>
          </a:xfrm>
          <a:prstGeom prst="straightConnector1">
            <a:avLst/>
          </a:prstGeom>
          <a:ln w="38100"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7620000" y="1981200"/>
            <a:ext cx="381000" cy="609600"/>
          </a:xfrm>
          <a:prstGeom prst="straightConnector1">
            <a:avLst/>
          </a:prstGeom>
          <a:ln w="28575">
            <a:solidFill>
              <a:srgbClr val="660033"/>
            </a:solidFill>
            <a:headEnd type="none" w="med" len="med"/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Right Arrow 1"/>
          <p:cNvSpPr/>
          <p:nvPr/>
        </p:nvSpPr>
        <p:spPr bwMode="auto">
          <a:xfrm>
            <a:off x="3403333" y="1583367"/>
            <a:ext cx="2514600" cy="3048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2828223" y="2133600"/>
            <a:ext cx="2658177" cy="304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66003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Right Arrow 19"/>
          <p:cNvSpPr/>
          <p:nvPr/>
        </p:nvSpPr>
        <p:spPr bwMode="auto">
          <a:xfrm>
            <a:off x="2438400" y="3581400"/>
            <a:ext cx="4495800" cy="304800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76069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433"/>
    </mc:Choice>
    <mc:Fallback xmlns="">
      <p:transition spd="slow" advTm="209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20" grpId="0" animBg="1"/>
      <p:bldP spid="20" grpId="1" animBg="1"/>
    </p:bldLst>
  </p:timing>
  <p:extLst>
    <p:ext uri="{3A86A75C-4F4B-4683-9AE1-C65F6400EC91}">
      <p14:laserTraceLst xmlns:p14="http://schemas.microsoft.com/office/powerpoint/2010/main">
        <p14:tracePtLst>
          <p14:tracePt t="12185" x="2006600" y="1308100"/>
          <p14:tracePt t="12282" x="2012950" y="1308100"/>
          <p14:tracePt t="12297" x="2025650" y="1308100"/>
          <p14:tracePt t="12305" x="2076450" y="1314450"/>
          <p14:tracePt t="12313" x="2101850" y="1320800"/>
          <p14:tracePt t="12320" x="2184400" y="1339850"/>
          <p14:tracePt t="12328" x="2235200" y="1339850"/>
          <p14:tracePt t="12345" x="2330450" y="1346200"/>
          <p14:tracePt t="12362" x="2387600" y="1346200"/>
          <p14:tracePt t="12378" x="2406650" y="1346200"/>
          <p14:tracePt t="12395" x="2451100" y="1346200"/>
          <p14:tracePt t="12412" x="2470150" y="1346200"/>
          <p14:tracePt t="12428" x="2514600" y="1346200"/>
          <p14:tracePt t="12445" x="2609850" y="1384300"/>
          <p14:tracePt t="12462" x="2724150" y="1397000"/>
          <p14:tracePt t="12478" x="2800350" y="1416050"/>
          <p14:tracePt t="12495" x="2933700" y="1422400"/>
          <p14:tracePt t="12512" x="2952750" y="1422400"/>
          <p14:tracePt t="12529" x="2965450" y="1422400"/>
          <p14:tracePt t="12713" x="2971800" y="1416050"/>
          <p14:tracePt t="12745" x="2978150" y="1409700"/>
          <p14:tracePt t="12754" x="2984500" y="1409700"/>
          <p14:tracePt t="12755" x="2990850" y="1409700"/>
          <p14:tracePt t="12762" x="3041650" y="1403350"/>
          <p14:tracePt t="12779" x="3143250" y="1403350"/>
          <p14:tracePt t="12795" x="3238500" y="1403350"/>
          <p14:tracePt t="12812" x="3321050" y="1397000"/>
          <p14:tracePt t="12829" x="3429000" y="1390650"/>
          <p14:tracePt t="12846" x="3549650" y="1390650"/>
          <p14:tracePt t="12862" x="3632200" y="1384300"/>
          <p14:tracePt t="12879" x="3708400" y="1384300"/>
          <p14:tracePt t="12896" x="3956050" y="1384300"/>
          <p14:tracePt t="12912" x="4102100" y="1397000"/>
          <p14:tracePt t="12912" x="4165600" y="1397000"/>
          <p14:tracePt t="12930" x="4356100" y="1428750"/>
          <p14:tracePt t="12946" x="4483100" y="1435100"/>
          <p14:tracePt t="12962" x="4648200" y="1441450"/>
          <p14:tracePt t="12979" x="4889500" y="1428750"/>
          <p14:tracePt t="12996" x="5041900" y="1435100"/>
          <p14:tracePt t="13013" x="5187950" y="1441450"/>
          <p14:tracePt t="13029" x="5422900" y="1460500"/>
          <p14:tracePt t="13046" x="5524500" y="1466850"/>
          <p14:tracePt t="13063" x="5575300" y="1466850"/>
          <p14:tracePt t="13080" x="5588000" y="1466850"/>
          <p14:tracePt t="13201" x="5588000" y="1460500"/>
          <p14:tracePt t="13222" x="5588000" y="1454150"/>
          <p14:tracePt t="13223" x="5588000" y="1447800"/>
          <p14:tracePt t="13265" x="5588000" y="1441450"/>
          <p14:tracePt t="13273" x="5594350" y="1435100"/>
          <p14:tracePt t="13289" x="5594350" y="1428750"/>
          <p14:tracePt t="13297" x="5594350" y="1422400"/>
          <p14:tracePt t="13305" x="5594350" y="1416050"/>
          <p14:tracePt t="13313" x="5600700" y="1403350"/>
          <p14:tracePt t="13330" x="5613400" y="1384300"/>
          <p14:tracePt t="13346" x="5619750" y="1371600"/>
          <p14:tracePt t="13363" x="5632450" y="1352550"/>
          <p14:tracePt t="13380" x="5638800" y="1346200"/>
          <p14:tracePt t="13397" x="5645150" y="1333500"/>
          <p14:tracePt t="13413" x="5645150" y="1301750"/>
          <p14:tracePt t="13430" x="5645150" y="1276350"/>
          <p14:tracePt t="13447" x="5645150" y="1250950"/>
          <p14:tracePt t="13463" x="5619750" y="1212850"/>
          <p14:tracePt t="13480" x="5613400" y="1193800"/>
          <p14:tracePt t="13497" x="5581650" y="1155700"/>
          <p14:tracePt t="13514" x="5524500" y="1117600"/>
          <p14:tracePt t="13530" x="5441950" y="1073150"/>
          <p14:tracePt t="13547" x="5308600" y="1022350"/>
          <p14:tracePt t="13564" x="5156200" y="971550"/>
          <p14:tracePt t="13581" x="5010150" y="920750"/>
          <p14:tracePt t="13597" x="4876800" y="876300"/>
          <p14:tracePt t="13614" x="4546600" y="749300"/>
          <p14:tracePt t="13630" x="4337050" y="692150"/>
          <p14:tracePt t="13647" x="4057650" y="615950"/>
          <p14:tracePt t="13664" x="3841750" y="558800"/>
          <p14:tracePt t="13681" x="3810000" y="552450"/>
          <p14:tracePt t="13697" x="3556000" y="514350"/>
          <p14:tracePt t="13714" x="3473450" y="501650"/>
          <p14:tracePt t="13730" x="3371850" y="495300"/>
          <p14:tracePt t="13747" x="3263900" y="495300"/>
          <p14:tracePt t="13764" x="3136900" y="495300"/>
          <p14:tracePt t="13781" x="3003550" y="495300"/>
          <p14:tracePt t="13797" x="2800350" y="495300"/>
          <p14:tracePt t="13814" x="2495550" y="495300"/>
          <p14:tracePt t="13830" x="2343150" y="495300"/>
          <p14:tracePt t="13847" x="2222500" y="501650"/>
          <p14:tracePt t="13864" x="2127250" y="520700"/>
          <p14:tracePt t="13881" x="1981200" y="565150"/>
          <p14:tracePt t="13898" x="1879600" y="584200"/>
          <p14:tracePt t="13914" x="1714500" y="635000"/>
          <p14:tracePt t="13931" x="1587500" y="647700"/>
          <p14:tracePt t="13948" x="1498600" y="666750"/>
          <p14:tracePt t="13964" x="1428750" y="673100"/>
          <p14:tracePt t="13981" x="1403350" y="685800"/>
          <p14:tracePt t="13998" x="1390650" y="692150"/>
          <p14:tracePt t="14014" x="1333500" y="717550"/>
          <p14:tracePt t="14031" x="1301750" y="730250"/>
          <p14:tracePt t="14048" x="1276350" y="736600"/>
          <p14:tracePt t="14064" x="1250950" y="749300"/>
          <p14:tracePt t="14081" x="1231900" y="762000"/>
          <p14:tracePt t="14098" x="1219200" y="762000"/>
          <p14:tracePt t="14115" x="1200150" y="774700"/>
          <p14:tracePt t="14131" x="1181100" y="781050"/>
          <p14:tracePt t="14148" x="1162050" y="793750"/>
          <p14:tracePt t="14265" x="1155700" y="793750"/>
          <p14:tracePt t="14289" x="1149350" y="793750"/>
          <p14:tracePt t="14313" x="0" y="0"/>
        </p14:tracePtLst>
        <p14:tracePtLst>
          <p14:tracePt t="21809" x="6902450" y="1619250"/>
          <p14:tracePt t="22281" x="6908800" y="1619250"/>
          <p14:tracePt t="22449" x="6870700" y="1651000"/>
          <p14:tracePt t="22457" x="6845300" y="1670050"/>
          <p14:tracePt t="22465" x="6826250" y="1676400"/>
          <p14:tracePt t="22473" x="6800850" y="1695450"/>
          <p14:tracePt t="22480" x="6750050" y="1708150"/>
          <p14:tracePt t="22495" x="6724650" y="1720850"/>
          <p14:tracePt t="22511" x="6699250" y="1720850"/>
          <p14:tracePt t="22569" x="6686550" y="1720850"/>
          <p14:tracePt t="22577" x="6680200" y="1720850"/>
          <p14:tracePt t="22585" x="6648450" y="1720850"/>
          <p14:tracePt t="22587" x="6591300" y="1714500"/>
          <p14:tracePt t="22595" x="6496050" y="1682750"/>
          <p14:tracePt t="22611" x="6432550" y="1657350"/>
          <p14:tracePt t="22628" x="6413500" y="1657350"/>
          <p14:tracePt t="22645" x="6407150" y="1651000"/>
          <p14:tracePt t="22705" x="6400800" y="1651000"/>
          <p14:tracePt t="22721" x="6375400" y="1638300"/>
          <p14:tracePt t="22737" x="6362700" y="1638300"/>
          <p14:tracePt t="22745" x="6318250" y="1612900"/>
          <p14:tracePt t="22754" x="6305550" y="1606550"/>
          <p14:tracePt t="22762" x="6292850" y="1593850"/>
          <p14:tracePt t="22778" x="6267450" y="1587500"/>
          <p14:tracePt t="22795" x="6248400" y="1574800"/>
          <p14:tracePt t="22812" x="6235700" y="1568450"/>
          <p14:tracePt t="22829" x="6223000" y="1562100"/>
          <p14:tracePt t="22845" x="6216650" y="1562100"/>
          <p14:tracePt t="22862" x="6210300" y="1562100"/>
          <p14:tracePt t="22897" x="6197600" y="1562100"/>
          <p14:tracePt t="22898" x="6191250" y="1562100"/>
          <p14:tracePt t="22912" x="6153150" y="1562100"/>
          <p14:tracePt t="22929" x="6121400" y="1562100"/>
          <p14:tracePt t="22945" x="6102350" y="1562100"/>
          <p14:tracePt t="23001" x="6089650" y="1562100"/>
          <p14:tracePt t="23201" x="6108700" y="1562100"/>
          <p14:tracePt t="23209" x="6121400" y="1562100"/>
          <p14:tracePt t="23212" x="6146800" y="1562100"/>
          <p14:tracePt t="23223" x="6159500" y="1555750"/>
          <p14:tracePt t="23229" x="6210300" y="1549400"/>
          <p14:tracePt t="23246" x="6267450" y="1543050"/>
          <p14:tracePt t="23263" x="6318250" y="1536700"/>
          <p14:tracePt t="23279" x="6350000" y="1536700"/>
          <p14:tracePt t="23296" x="6388100" y="1536700"/>
          <p14:tracePt t="23313" x="6400800" y="1536700"/>
          <p14:tracePt t="23329" x="6419850" y="1536700"/>
          <p14:tracePt t="23346" x="6445250" y="1530350"/>
          <p14:tracePt t="23363" x="6477000" y="1524000"/>
          <p14:tracePt t="23379" x="6584950" y="1504950"/>
          <p14:tracePt t="23396" x="6635750" y="1498600"/>
          <p14:tracePt t="23413" x="6648450" y="1498600"/>
          <p14:tracePt t="23514" x="6654800" y="1498600"/>
          <p14:tracePt t="23522" x="6667500" y="1498600"/>
          <p14:tracePt t="23601" x="6673850" y="1498600"/>
          <p14:tracePt t="23609" x="6769100" y="1517650"/>
          <p14:tracePt t="23613" x="6813550" y="1517650"/>
          <p14:tracePt t="23630" x="6826250" y="1524000"/>
          <p14:tracePt t="23630" x="6838950" y="1524000"/>
          <p14:tracePt t="23881" x="6838950" y="1530350"/>
          <p14:tracePt t="24201" x="6851650" y="1530350"/>
          <p14:tracePt t="24241" x="6864350" y="1530350"/>
          <p14:tracePt t="24361" x="6864350" y="1543050"/>
          <p14:tracePt t="24369" x="6889750" y="1543050"/>
          <p14:tracePt t="24377" x="6889750" y="1549400"/>
          <p14:tracePt t="24401" x="6889750" y="1562100"/>
          <p14:tracePt t="24433" x="6902450" y="1562100"/>
          <p14:tracePt t="24457" x="6908800" y="1568450"/>
          <p14:tracePt t="24465" x="6915150" y="1574800"/>
          <p14:tracePt t="24489" x="6927850" y="1574800"/>
          <p14:tracePt t="24498" x="6953250" y="1593850"/>
          <p14:tracePt t="24505" x="6978650" y="1606550"/>
          <p14:tracePt t="24515" x="7004050" y="1606550"/>
          <p14:tracePt t="24569" x="7016750" y="1612900"/>
          <p14:tracePt t="24577" x="7023100" y="1619250"/>
          <p14:tracePt t="24580" x="7048500" y="1631950"/>
          <p14:tracePt t="24600" x="7099300" y="1657350"/>
          <p14:tracePt t="24616" x="7118350" y="1663700"/>
          <p14:tracePt t="24616" x="7194550" y="1682750"/>
          <p14:tracePt t="24617" x="7232650" y="1695450"/>
          <p14:tracePt t="24632" x="7270750" y="1708150"/>
          <p14:tracePt t="24650" x="7283450" y="1714500"/>
          <p14:tracePt t="24666" x="7289800" y="1720850"/>
          <p14:tracePt t="24682" x="7308850" y="1739900"/>
          <p14:tracePt t="24699" x="7327900" y="1758950"/>
          <p14:tracePt t="24716" x="7340600" y="1758950"/>
          <p14:tracePt t="24732" x="7346950" y="1771650"/>
          <p14:tracePt t="24749" x="7359650" y="1778000"/>
          <p14:tracePt t="24765" x="7397750" y="1790700"/>
          <p14:tracePt t="24782" x="7397750" y="1797050"/>
          <p14:tracePt t="24798" x="7429500" y="1803400"/>
          <p14:tracePt t="24815" x="7448550" y="1816100"/>
          <p14:tracePt t="24832" x="7505700" y="1854200"/>
          <p14:tracePt t="24849" x="7569200" y="1885950"/>
          <p14:tracePt t="24865" x="7613650" y="1898650"/>
          <p14:tracePt t="24882" x="7651750" y="1911350"/>
          <p14:tracePt t="24937" x="7664450" y="1930400"/>
          <p14:tracePt t="24977" x="7677150" y="1943100"/>
          <p14:tracePt t="24985" x="7689850" y="1955800"/>
          <p14:tracePt t="24992" x="7715250" y="1987550"/>
          <p14:tracePt t="25017" x="7740650" y="2019300"/>
          <p14:tracePt t="25025" x="7753350" y="2032000"/>
          <p14:tracePt t="25033" x="7791450" y="2070100"/>
          <p14:tracePt t="25049" x="7797800" y="2076450"/>
          <p14:tracePt t="25050" x="7810500" y="2101850"/>
          <p14:tracePt t="25066" x="7823200" y="2114550"/>
          <p14:tracePt t="25083" x="7835900" y="2120900"/>
          <p14:tracePt t="25099" x="7848600" y="2152650"/>
          <p14:tracePt t="25116" x="7874000" y="2197100"/>
          <p14:tracePt t="25132" x="7874000" y="2203450"/>
          <p14:tracePt t="25149" x="7880350" y="2216150"/>
          <p14:tracePt t="25166" x="7893050" y="2235200"/>
          <p14:tracePt t="25183" x="7899400" y="2235200"/>
          <p14:tracePt t="25199" x="7905750" y="2241550"/>
          <p14:tracePt t="25257" x="7905750" y="2254250"/>
          <p14:tracePt t="25265" x="7918450" y="2260600"/>
          <p14:tracePt t="25305" x="7918450" y="2266950"/>
          <p14:tracePt t="25386" x="7918450" y="2279650"/>
          <p14:tracePt t="25482" x="7924800" y="2286000"/>
          <p14:tracePt t="25578" x="7924800" y="2260600"/>
          <p14:tracePt t="25594" x="7918450" y="2222500"/>
          <p14:tracePt t="25602" x="7880350" y="2159000"/>
          <p14:tracePt t="25618" x="7867650" y="2120900"/>
          <p14:tracePt t="25619" x="7823200" y="2044700"/>
          <p14:tracePt t="25634" x="7721600" y="1936750"/>
          <p14:tracePt t="25651" x="7677150" y="1885950"/>
          <p14:tracePt t="25668" x="7651750" y="1847850"/>
          <p14:tracePt t="25685" x="7620000" y="1809750"/>
          <p14:tracePt t="25701" x="7581900" y="1746250"/>
          <p14:tracePt t="25718" x="7543800" y="1676400"/>
          <p14:tracePt t="25734" x="7493000" y="1562100"/>
          <p14:tracePt t="25752" x="7473950" y="1517650"/>
          <p14:tracePt t="25768" x="7454900" y="1492250"/>
          <p14:tracePt t="25785" x="7448550" y="1479550"/>
          <p14:tracePt t="25801" x="7435850" y="1466850"/>
          <p14:tracePt t="25818" x="7429500" y="1441450"/>
          <p14:tracePt t="25835" x="7416800" y="1422400"/>
          <p14:tracePt t="25851" x="7410450" y="1409700"/>
          <p14:tracePt t="25868" x="7404100" y="1409700"/>
          <p14:tracePt t="26082" x="7410450" y="1403350"/>
          <p14:tracePt t="26098" x="7416800" y="1397000"/>
          <p14:tracePt t="26138" x="7423150" y="1390650"/>
          <p14:tracePt t="26162" x="7423150" y="1377950"/>
          <p14:tracePt t="26170" x="7429500" y="1377950"/>
          <p14:tracePt t="26185" x="7442200" y="1377950"/>
          <p14:tracePt t="26186" x="7473950" y="1365250"/>
          <p14:tracePt t="26202" x="7493000" y="1358900"/>
          <p14:tracePt t="26274" x="7505700" y="1346200"/>
          <p14:tracePt t="26338" x="7512050" y="1346200"/>
          <p14:tracePt t="26346" x="7518400" y="1339850"/>
          <p14:tracePt t="26362" x="7531100" y="1333500"/>
          <p14:tracePt t="26370" x="7543800" y="1320800"/>
          <p14:tracePt t="26376" x="7556500" y="1314450"/>
          <p14:tracePt t="26386" x="7581900" y="1289050"/>
          <p14:tracePt t="26402" x="7594600" y="1276350"/>
          <p14:tracePt t="26419" x="7607300" y="1263650"/>
          <p14:tracePt t="26436" x="7620000" y="1263650"/>
          <p14:tracePt t="26452" x="7626350" y="1250950"/>
          <p14:tracePt t="26469" x="7645400" y="1244600"/>
          <p14:tracePt t="26486" x="7645400" y="1238250"/>
          <p14:tracePt t="26502" x="7651750" y="1231900"/>
          <p14:tracePt t="26519" x="7664450" y="1225550"/>
          <p14:tracePt t="26562" x="7677150" y="1212850"/>
          <p14:tracePt t="26585" x="7683500" y="1200150"/>
          <p14:tracePt t="26594" x="7708900" y="1181100"/>
          <p14:tracePt t="26602" x="7740650" y="1143000"/>
          <p14:tracePt t="26611" x="7753350" y="1130300"/>
          <p14:tracePt t="26619" x="7797800" y="1098550"/>
          <p14:tracePt t="26636" x="7823200" y="1079500"/>
          <p14:tracePt t="26652" x="7848600" y="1066800"/>
          <p14:tracePt t="26669" x="7874000" y="1047750"/>
          <p14:tracePt t="26686" x="7880350" y="1028700"/>
          <p14:tracePt t="26703" x="7924800" y="984250"/>
          <p14:tracePt t="26719" x="7943850" y="958850"/>
          <p14:tracePt t="26736" x="7962900" y="946150"/>
          <p14:tracePt t="26753" x="7969250" y="933450"/>
          <p14:tracePt t="26753" x="7981950" y="920750"/>
          <p14:tracePt t="26794" x="7994650" y="895350"/>
          <p14:tracePt t="26803" x="8007350" y="889000"/>
          <p14:tracePt t="26806" x="8020050" y="876300"/>
          <p14:tracePt t="26819" x="8020050" y="869950"/>
          <p14:tracePt t="26836" x="8032750" y="863600"/>
          <p14:tracePt t="26853" x="8039100" y="850900"/>
          <p14:tracePt t="26869" x="8045450" y="838200"/>
          <p14:tracePt t="26886" x="8058150" y="831850"/>
          <p14:tracePt t="26903" x="8070850" y="819150"/>
          <p14:tracePt t="26920" x="8077200" y="806450"/>
          <p14:tracePt t="26962" x="8077200" y="800100"/>
          <p14:tracePt t="27201" x="8083550" y="800100"/>
          <p14:tracePt t="28241" x="8083550" y="806450"/>
          <p14:tracePt t="28249" x="8083550" y="812800"/>
          <p14:tracePt t="28264" x="8083550" y="819150"/>
          <p14:tracePt t="28265" x="8070850" y="838200"/>
          <p14:tracePt t="28272" x="8070850" y="857250"/>
          <p14:tracePt t="28289" x="8051800" y="901700"/>
          <p14:tracePt t="28305" x="8020050" y="990600"/>
          <p14:tracePt t="28322" x="7988300" y="1047750"/>
          <p14:tracePt t="28339" x="7937500" y="1104900"/>
          <p14:tracePt t="28355" x="7893050" y="1143000"/>
          <p14:tracePt t="28372" x="7810500" y="1244600"/>
          <p14:tracePt t="28389" x="7766050" y="1295400"/>
          <p14:tracePt t="28406" x="7715250" y="1352550"/>
          <p14:tracePt t="28422" x="7664450" y="1403350"/>
          <p14:tracePt t="28439" x="7613650" y="1454150"/>
          <p14:tracePt t="28455" x="7556500" y="1498600"/>
          <p14:tracePt t="28472" x="7518400" y="1517650"/>
          <p14:tracePt t="28489" x="7473950" y="1536700"/>
          <p14:tracePt t="28506" x="7454900" y="1543050"/>
          <p14:tracePt t="28522" x="7442200" y="1549400"/>
          <p14:tracePt t="28539" x="7416800" y="1555750"/>
          <p14:tracePt t="28556" x="7397750" y="1562100"/>
          <p14:tracePt t="28573" x="7366000" y="1568450"/>
          <p14:tracePt t="28589" x="7353300" y="1568450"/>
          <p14:tracePt t="28606" x="7315200" y="1593850"/>
          <p14:tracePt t="28622" x="7308850" y="1600200"/>
          <p14:tracePt t="28639" x="7277100" y="1619250"/>
          <p14:tracePt t="28656" x="7258050" y="1619250"/>
          <p14:tracePt t="28673" x="7251700" y="1619250"/>
          <p14:tracePt t="28689" x="7239000" y="1619250"/>
          <p14:tracePt t="28756" x="7239000" y="1612900"/>
          <p14:tracePt t="28777" x="7245350" y="1600200"/>
          <p14:tracePt t="28785" x="7251700" y="1587500"/>
          <p14:tracePt t="28793" x="7258050" y="1587500"/>
          <p14:tracePt t="28806" x="7264400" y="1581150"/>
          <p14:tracePt t="28807" x="7264400" y="1574800"/>
          <p14:tracePt t="28857" x="7264400" y="1568450"/>
          <p14:tracePt t="28866" x="7270750" y="1555750"/>
          <p14:tracePt t="28875" x="7283450" y="1543050"/>
          <p14:tracePt t="28875" x="7296150" y="1530350"/>
          <p14:tracePt t="28891" x="7308850" y="1517650"/>
          <p14:tracePt t="28907" x="7321550" y="1511300"/>
          <p14:tracePt t="29282" x="7327900" y="1549400"/>
          <p14:tracePt t="29290" x="7340600" y="1568450"/>
          <p14:tracePt t="29300" x="7340600" y="1587500"/>
          <p14:tracePt t="29308" x="7372350" y="1631950"/>
          <p14:tracePt t="29325" x="7416800" y="1682750"/>
          <p14:tracePt t="29341" x="7448550" y="1739900"/>
          <p14:tracePt t="29358" x="7486650" y="1784350"/>
          <p14:tracePt t="29375" x="7512050" y="1822450"/>
          <p14:tracePt t="29391" x="7543800" y="1873250"/>
          <p14:tracePt t="29408" x="7588250" y="1911350"/>
          <p14:tracePt t="29443" x="7588250" y="1917700"/>
          <p14:tracePt t="29443" x="7600950" y="1930400"/>
          <p14:tracePt t="29458" x="7632700" y="1981200"/>
          <p14:tracePt t="29506" x="7639050" y="1993900"/>
          <p14:tracePt t="29522" x="7639050" y="2000250"/>
          <p14:tracePt t="29538" x="7645400" y="2000250"/>
          <p14:tracePt t="29546" x="7645400" y="2006600"/>
          <p14:tracePt t="29554" x="7645400" y="2019300"/>
          <p14:tracePt t="29562" x="7651750" y="2019300"/>
          <p14:tracePt t="29575" x="7664450" y="2019300"/>
          <p14:tracePt t="29592" x="7677150" y="2012950"/>
          <p14:tracePt t="29608" x="7708900" y="1962150"/>
          <p14:tracePt t="29625" x="7740650" y="1930400"/>
          <p14:tracePt t="29642" x="7791450" y="1873250"/>
          <p14:tracePt t="29659" x="7835900" y="1847850"/>
          <p14:tracePt t="29675" x="7918450" y="1778000"/>
          <p14:tracePt t="29692" x="7975600" y="1682750"/>
          <p14:tracePt t="29709" x="8013700" y="1568450"/>
          <p14:tracePt t="29725" x="8039100" y="1485900"/>
          <p14:tracePt t="29742" x="8077200" y="1377950"/>
          <p14:tracePt t="29759" x="8115300" y="1231900"/>
          <p14:tracePt t="29776" x="8115300" y="1200150"/>
          <p14:tracePt t="29792" x="8121650" y="1130300"/>
          <p14:tracePt t="29810" x="8115300" y="1079500"/>
          <p14:tracePt t="29825" x="8058150" y="984250"/>
          <p14:tracePt t="29843" x="8001000" y="901700"/>
          <p14:tracePt t="29859" x="7950200" y="838200"/>
          <p14:tracePt t="29876" x="7848600" y="768350"/>
          <p14:tracePt t="29892" x="7715250" y="717550"/>
          <p14:tracePt t="29909" x="7639050" y="698500"/>
          <p14:tracePt t="29926" x="7550150" y="698500"/>
          <p14:tracePt t="29942" x="7473950" y="723900"/>
          <p14:tracePt t="29959" x="7442200" y="749300"/>
          <p14:tracePt t="29976" x="7385050" y="806450"/>
          <p14:tracePt t="29992" x="7340600" y="869950"/>
          <p14:tracePt t="30009" x="7315200" y="946150"/>
          <p14:tracePt t="30026" x="7245350" y="1130300"/>
          <p14:tracePt t="30043" x="7232650" y="1193800"/>
          <p14:tracePt t="30059" x="7219950" y="1263650"/>
          <p14:tracePt t="30076" x="7219950" y="1339850"/>
          <p14:tracePt t="30092" x="7219950" y="1397000"/>
          <p14:tracePt t="30109" x="7258050" y="1485900"/>
          <p14:tracePt t="30126" x="7315200" y="1562100"/>
          <p14:tracePt t="30143" x="7410450" y="1682750"/>
          <p14:tracePt t="30159" x="7461250" y="1739900"/>
          <p14:tracePt t="30176" x="7493000" y="1778000"/>
          <p14:tracePt t="30193" x="7531100" y="1816100"/>
          <p14:tracePt t="30210" x="7550150" y="1828800"/>
          <p14:tracePt t="30226" x="7575550" y="1835150"/>
          <p14:tracePt t="30243" x="7600950" y="1841500"/>
          <p14:tracePt t="30259" x="7645400" y="1841500"/>
          <p14:tracePt t="30276" x="7747000" y="1828800"/>
          <p14:tracePt t="30293" x="7854950" y="1784350"/>
          <p14:tracePt t="30310" x="7956550" y="1746250"/>
          <p14:tracePt t="30326" x="8051800" y="1714500"/>
          <p14:tracePt t="30343" x="8140700" y="1657350"/>
          <p14:tracePt t="30360" x="8248650" y="1549400"/>
          <p14:tracePt t="30376" x="8286750" y="1479550"/>
          <p14:tracePt t="30393" x="8305800" y="1416050"/>
          <p14:tracePt t="30410" x="8312150" y="1314450"/>
          <p14:tracePt t="30427" x="8293100" y="1244600"/>
          <p14:tracePt t="30443" x="8255000" y="1174750"/>
          <p14:tracePt t="30460" x="8153400" y="1022350"/>
          <p14:tracePt t="30476" x="8032750" y="927100"/>
          <p14:tracePt t="30493" x="7899400" y="838200"/>
          <p14:tracePt t="30510" x="7785100" y="774700"/>
          <p14:tracePt t="30527" x="7658100" y="749300"/>
          <p14:tracePt t="30543" x="7575550" y="730250"/>
          <p14:tracePt t="30560" x="7505700" y="736600"/>
          <p14:tracePt t="30577" x="7442200" y="755650"/>
          <p14:tracePt t="30593" x="7302500" y="876300"/>
          <p14:tracePt t="30593" x="7270750" y="933450"/>
          <p14:tracePt t="30611" x="7239000" y="1041400"/>
          <p14:tracePt t="30627" x="7207250" y="1225550"/>
          <p14:tracePt t="30643" x="7194550" y="1377950"/>
          <p14:tracePt t="30660" x="7200900" y="1511300"/>
          <p14:tracePt t="30677" x="7207250" y="1644650"/>
          <p14:tracePt t="30693" x="7245350" y="1828800"/>
          <p14:tracePt t="30710" x="7270750" y="1885950"/>
          <p14:tracePt t="30727" x="7327900" y="1987550"/>
          <p14:tracePt t="30744" x="7385050" y="2051050"/>
          <p14:tracePt t="30760" x="7435850" y="2101850"/>
          <p14:tracePt t="30777" x="7480300" y="2127250"/>
          <p14:tracePt t="30794" x="7588250" y="2165350"/>
          <p14:tracePt t="30811" x="7613650" y="2165350"/>
          <p14:tracePt t="30828" x="7664450" y="2152650"/>
          <p14:tracePt t="30844" x="7727950" y="2133600"/>
          <p14:tracePt t="30861" x="7797800" y="2089150"/>
          <p14:tracePt t="30877" x="7874000" y="2032000"/>
          <p14:tracePt t="30894" x="7962900" y="1955800"/>
          <p14:tracePt t="30911" x="8032750" y="1866900"/>
          <p14:tracePt t="30927" x="8140700" y="1739900"/>
          <p14:tracePt t="30944" x="8185150" y="1682750"/>
          <p14:tracePt t="30961" x="8210550" y="1651000"/>
          <p14:tracePt t="30977" x="8229600" y="1574800"/>
          <p14:tracePt t="30994" x="8248650" y="1403350"/>
          <p14:tracePt t="31011" x="8248650" y="1390650"/>
          <p14:tracePt t="31027" x="8229600" y="1308100"/>
          <p14:tracePt t="31044" x="8185150" y="1257300"/>
          <p14:tracePt t="31061" x="8140700" y="1206500"/>
          <p14:tracePt t="31077" x="8045450" y="1162050"/>
          <p14:tracePt t="31095" x="7994650" y="1149350"/>
          <p14:tracePt t="31111" x="7931150" y="1136650"/>
          <p14:tracePt t="31128" x="7886700" y="1136650"/>
          <p14:tracePt t="31144" x="7810500" y="1149350"/>
          <p14:tracePt t="31161" x="7759700" y="1168400"/>
          <p14:tracePt t="31178" x="7670800" y="1200150"/>
          <p14:tracePt t="31195" x="7632700" y="1219200"/>
          <p14:tracePt t="31211" x="7620000" y="1219200"/>
          <p14:tracePt t="31228" x="7620000" y="1225550"/>
          <p14:tracePt t="31434" x="7613650" y="1231900"/>
          <p14:tracePt t="31442" x="7600950" y="1238250"/>
          <p14:tracePt t="31450" x="7550150" y="1244600"/>
          <p14:tracePt t="31463" x="7442200" y="1244600"/>
          <p14:tracePt t="31478" x="7283450" y="1244600"/>
          <p14:tracePt t="31495" x="7105650" y="1238250"/>
          <p14:tracePt t="31511" x="6794500" y="1212850"/>
          <p14:tracePt t="31528" x="6667500" y="1193800"/>
          <p14:tracePt t="31545" x="6496050" y="1181100"/>
          <p14:tracePt t="31562" x="6235700" y="1162050"/>
          <p14:tracePt t="31579" x="6064250" y="1168400"/>
          <p14:tracePt t="31595" x="5930900" y="1174750"/>
          <p14:tracePt t="31612" x="5829300" y="1193800"/>
          <p14:tracePt t="31629" x="5803900" y="1206500"/>
          <p14:tracePt t="31645" x="5791200" y="1206500"/>
          <p14:tracePt t="31662" x="5784850" y="1212850"/>
          <p14:tracePt t="31679" x="5784850" y="1219200"/>
          <p14:tracePt t="31750" x="5784850" y="1225550"/>
          <p14:tracePt t="31771" x="5784850" y="1244600"/>
          <p14:tracePt t="31771" x="5784850" y="1257300"/>
          <p14:tracePt t="31779" x="5816600" y="1295400"/>
          <p14:tracePt t="31795" x="5861050" y="1320800"/>
          <p14:tracePt t="31812" x="5905500" y="1365250"/>
          <p14:tracePt t="31829" x="5988050" y="1447800"/>
          <p14:tracePt t="31845" x="6057900" y="1530350"/>
          <p14:tracePt t="31862" x="6127750" y="1593850"/>
          <p14:tracePt t="31879" x="6134100" y="1606550"/>
          <p14:tracePt t="31963" x="6146800" y="1606550"/>
          <p14:tracePt t="32146" x="6140450" y="1606550"/>
          <p14:tracePt t="32163" x="6134100" y="1600200"/>
          <p14:tracePt t="32163" x="6127750" y="1593850"/>
          <p14:tracePt t="32242" x="6121400" y="1593850"/>
          <p14:tracePt t="32250" x="6121400" y="1587500"/>
          <p14:tracePt t="32258" x="6108700" y="1581150"/>
          <p14:tracePt t="32263" x="6089650" y="1568450"/>
          <p14:tracePt t="32279" x="6070600" y="1555750"/>
          <p14:tracePt t="32297" x="6051550" y="1536700"/>
          <p14:tracePt t="32313" x="6038850" y="1530350"/>
          <p14:tracePt t="32522" x="6032500" y="1530350"/>
          <p14:tracePt t="33825" x="6045200" y="1530350"/>
          <p14:tracePt t="33833" x="6076950" y="1530350"/>
          <p14:tracePt t="33841" x="6140450" y="1536700"/>
          <p14:tracePt t="33849" x="6229350" y="1543050"/>
          <p14:tracePt t="33865" x="6464300" y="1574800"/>
          <p14:tracePt t="33881" x="6623050" y="1587500"/>
          <p14:tracePt t="33898" x="6718300" y="1593850"/>
          <p14:tracePt t="33914" x="6845300" y="1593850"/>
          <p14:tracePt t="33931" x="6864350" y="1593850"/>
          <p14:tracePt t="34009" x="6877050" y="1593850"/>
          <p14:tracePt t="34025" x="6889750" y="1593850"/>
          <p14:tracePt t="34033" x="6896100" y="1593850"/>
          <p14:tracePt t="34041" x="6902450" y="1593850"/>
          <p14:tracePt t="34121" x="6908800" y="1593850"/>
          <p14:tracePt t="36288" x="0" y="0"/>
        </p14:tracePtLst>
        <p14:tracePtLst>
          <p14:tracePt t="46850" x="7893050" y="933450"/>
          <p14:tracePt t="46867" x="7880350" y="927100"/>
          <p14:tracePt t="46874" x="7861300" y="920750"/>
          <p14:tracePt t="46888" x="7835900" y="920750"/>
          <p14:tracePt t="46890" x="7804150" y="920750"/>
          <p14:tracePt t="46906" x="7727950" y="914400"/>
          <p14:tracePt t="46922" x="7645400" y="946150"/>
          <p14:tracePt t="46938" x="7505700" y="984250"/>
          <p14:tracePt t="46971" x="7416800" y="1016000"/>
          <p14:tracePt t="46987" x="7366000" y="1041400"/>
          <p14:tracePt t="46993" x="7340600" y="1073150"/>
          <p14:tracePt t="47010" x="7308850" y="1104900"/>
          <p14:tracePt t="47026" x="7308850" y="1111250"/>
          <p14:tracePt t="47042" x="7270750" y="1212850"/>
          <p14:tracePt t="47055" x="7251700" y="1314450"/>
          <p14:tracePt t="47074" x="7264400" y="1447800"/>
          <p14:tracePt t="47090" x="7372350" y="1689100"/>
          <p14:tracePt t="47106" x="7454900" y="1841500"/>
          <p14:tracePt t="47122" x="7537450" y="1962150"/>
          <p14:tracePt t="47122" x="7569200" y="2006600"/>
          <p14:tracePt t="47138" x="7626350" y="2095500"/>
          <p14:tracePt t="47155" x="7658100" y="2139950"/>
          <p14:tracePt t="47172" x="7721600" y="2209800"/>
          <p14:tracePt t="47188" x="7778750" y="2266950"/>
          <p14:tracePt t="47205" x="7867650" y="2336800"/>
          <p14:tracePt t="47222" x="7880350" y="2343150"/>
          <p14:tracePt t="47238" x="7937500" y="2374900"/>
          <p14:tracePt t="47255" x="7956550" y="2381250"/>
          <p14:tracePt t="47272" x="7969250" y="2381250"/>
          <p14:tracePt t="47288" x="7981950" y="2381250"/>
          <p14:tracePt t="47305" x="7994650" y="2387600"/>
          <p14:tracePt t="47322" x="8051800" y="2368550"/>
          <p14:tracePt t="47338" x="8121650" y="2311400"/>
          <p14:tracePt t="47355" x="8178800" y="2222500"/>
          <p14:tracePt t="47372" x="8255000" y="2095500"/>
          <p14:tracePt t="47389" x="8299450" y="1955800"/>
          <p14:tracePt t="47405" x="8312150" y="1835150"/>
          <p14:tracePt t="47422" x="8324850" y="1727200"/>
          <p14:tracePt t="47439" x="8318500" y="1511300"/>
          <p14:tracePt t="47455" x="8293100" y="1377950"/>
          <p14:tracePt t="47472" x="8261350" y="1276350"/>
          <p14:tracePt t="47489" x="8210550" y="1162050"/>
          <p14:tracePt t="47505" x="8089900" y="1009650"/>
          <p14:tracePt t="47522" x="8007350" y="927100"/>
          <p14:tracePt t="47539" x="7766050" y="755650"/>
          <p14:tracePt t="47556" x="7664450" y="679450"/>
          <p14:tracePt t="47572" x="7594600" y="660400"/>
          <p14:tracePt t="47589" x="7581900" y="647700"/>
          <p14:tracePt t="47605" x="7575550" y="647700"/>
          <p14:tracePt t="47622" x="7531100" y="647700"/>
          <p14:tracePt t="47639" x="7505700" y="647700"/>
          <p14:tracePt t="47656" x="7308850" y="673100"/>
          <p14:tracePt t="47672" x="7251700" y="673100"/>
          <p14:tracePt t="47689" x="7175500" y="704850"/>
          <p14:tracePt t="47705" x="7073900" y="793750"/>
          <p14:tracePt t="47723" x="7035800" y="876300"/>
          <p14:tracePt t="47739" x="6997700" y="1104900"/>
          <p14:tracePt t="47756" x="7010400" y="1238250"/>
          <p14:tracePt t="47772" x="7035800" y="1339850"/>
          <p14:tracePt t="47789" x="7067550" y="1460500"/>
          <p14:tracePt t="47806" x="7118350" y="1555750"/>
          <p14:tracePt t="47823" x="7194550" y="1727200"/>
          <p14:tracePt t="47839" x="7258050" y="1835150"/>
          <p14:tracePt t="47856" x="7315200" y="1917700"/>
          <p14:tracePt t="47873" x="7359650" y="1949450"/>
          <p14:tracePt t="47889" x="7366000" y="1949450"/>
          <p14:tracePt t="47906" x="7378700" y="1962150"/>
          <p14:tracePt t="47923" x="7391400" y="1962150"/>
          <p14:tracePt t="47939" x="7404100" y="1962150"/>
          <p14:tracePt t="47956" x="7416800" y="1962150"/>
          <p14:tracePt t="47973" x="7442200" y="1949450"/>
          <p14:tracePt t="47989" x="7493000" y="1917700"/>
          <p14:tracePt t="48006" x="7537450" y="1885950"/>
          <p14:tracePt t="48023" x="7588250" y="1860550"/>
          <p14:tracePt t="48040" x="7639050" y="1841500"/>
          <p14:tracePt t="48056" x="7664450" y="1835150"/>
          <p14:tracePt t="48073" x="7689850" y="1828800"/>
          <p14:tracePt t="48090" x="7702550" y="1822450"/>
          <p14:tracePt t="48106" x="7708900" y="1822450"/>
          <p14:tracePt t="48123" x="7721600" y="1809750"/>
          <p14:tracePt t="48140" x="7727950" y="1803400"/>
          <p14:tracePt t="48242" x="7721600" y="1803400"/>
          <p14:tracePt t="48266" x="7721600" y="1809750"/>
          <p14:tracePt t="48282" x="7721600" y="1822450"/>
          <p14:tracePt t="48298" x="7715250" y="1822450"/>
          <p14:tracePt t="48306" x="7715250" y="1828800"/>
          <p14:tracePt t="48370" x="7708900" y="1828800"/>
          <p14:tracePt t="48375" x="7683500" y="1822450"/>
          <p14:tracePt t="48390" x="7677150" y="1816100"/>
          <p14:tracePt t="48391" x="7607300" y="1758950"/>
          <p14:tracePt t="48407" x="7537450" y="1708150"/>
          <p14:tracePt t="48425" x="7467600" y="1644650"/>
          <p14:tracePt t="48440" x="7448550" y="1631950"/>
          <p14:tracePt t="48457" x="7435850" y="1612900"/>
          <p14:tracePt t="48474" x="7423150" y="1593850"/>
          <p14:tracePt t="48491" x="7416800" y="1562100"/>
          <p14:tracePt t="48507" x="7378700" y="1511300"/>
          <p14:tracePt t="48524" x="7359650" y="1473200"/>
          <p14:tracePt t="48540" x="7353300" y="1460500"/>
          <p14:tracePt t="48557" x="7353300" y="1447800"/>
          <p14:tracePt t="48634" x="7353300" y="1441450"/>
          <p14:tracePt t="48650" x="7353300" y="1428750"/>
          <p14:tracePt t="48658" x="7353300" y="1422400"/>
          <p14:tracePt t="48675" x="7366000" y="1409700"/>
          <p14:tracePt t="48676" x="7378700" y="1390650"/>
          <p14:tracePt t="48691" x="7397750" y="1377950"/>
          <p14:tracePt t="48707" x="7416800" y="1371600"/>
          <p14:tracePt t="48724" x="7442200" y="1358900"/>
          <p14:tracePt t="48741" x="7486650" y="1327150"/>
          <p14:tracePt t="48757" x="7543800" y="1282700"/>
          <p14:tracePt t="48774" x="7581900" y="1250950"/>
          <p14:tracePt t="48791" x="7632700" y="1225550"/>
          <p14:tracePt t="48807" x="7670800" y="1206500"/>
          <p14:tracePt t="48824" x="7677150" y="1200150"/>
          <p14:tracePt t="48841" x="7696200" y="1193800"/>
          <p14:tracePt t="48858" x="7740650" y="1155700"/>
          <p14:tracePt t="48874" x="7753350" y="1149350"/>
          <p14:tracePt t="48891" x="7778750" y="1136650"/>
          <p14:tracePt t="48908" x="7810500" y="1123950"/>
          <p14:tracePt t="48924" x="7835900" y="1098550"/>
          <p14:tracePt t="48941" x="7893050" y="1060450"/>
          <p14:tracePt t="48958" x="7918450" y="1047750"/>
          <p14:tracePt t="48975" x="7956550" y="1028700"/>
          <p14:tracePt t="48991" x="7994650" y="996950"/>
          <p14:tracePt t="49008" x="8045450" y="939800"/>
          <p14:tracePt t="49025" x="8089900" y="882650"/>
          <p14:tracePt t="49041" x="8134350" y="819150"/>
          <p14:tracePt t="49041" x="8153400" y="800100"/>
          <p14:tracePt t="49058" x="8178800" y="781050"/>
          <p14:tracePt t="49075" x="8197850" y="755650"/>
          <p14:tracePt t="49091" x="8223250" y="736600"/>
          <p14:tracePt t="49108" x="8235950" y="717550"/>
          <p14:tracePt t="49125" x="8274050" y="679450"/>
          <p14:tracePt t="49141" x="8293100" y="666750"/>
          <p14:tracePt t="49158" x="8312150" y="654050"/>
          <p14:tracePt t="49175" x="8331200" y="641350"/>
          <p14:tracePt t="49226" x="8343900" y="641350"/>
          <p14:tracePt t="49242" x="8337550" y="647700"/>
          <p14:tracePt t="49250" x="8331200" y="647700"/>
          <p14:tracePt t="49258" x="8324850" y="660400"/>
          <p14:tracePt t="49259" x="8299450" y="704850"/>
          <p14:tracePt t="49275" x="8274050" y="755650"/>
          <p14:tracePt t="49292" x="8210550" y="825500"/>
          <p14:tracePt t="49308" x="8178800" y="863600"/>
          <p14:tracePt t="49325" x="8147050" y="901700"/>
          <p14:tracePt t="49342" x="8096250" y="939800"/>
          <p14:tracePt t="49358" x="8020050" y="1016000"/>
          <p14:tracePt t="49375" x="7981950" y="1041400"/>
          <p14:tracePt t="49392" x="7912100" y="1073150"/>
          <p14:tracePt t="49408" x="7829550" y="1092200"/>
          <p14:tracePt t="49425" x="7747000" y="1123950"/>
          <p14:tracePt t="49442" x="7651750" y="1162050"/>
          <p14:tracePt t="49459" x="7562850" y="1193800"/>
          <p14:tracePt t="49475" x="7518400" y="1212850"/>
          <p14:tracePt t="49492" x="7505700" y="1219200"/>
          <p14:tracePt t="49509" x="7493000" y="1219200"/>
          <p14:tracePt t="49525" x="7480300" y="1225550"/>
          <p14:tracePt t="49542" x="7467600" y="1231900"/>
          <p14:tracePt t="49559" x="7435850" y="1257300"/>
          <p14:tracePt t="49575" x="7397750" y="1282700"/>
          <p14:tracePt t="49593" x="7378700" y="1301750"/>
          <p14:tracePt t="49609" x="7366000" y="1308100"/>
          <p14:tracePt t="49746" x="7372350" y="1308100"/>
          <p14:tracePt t="49754" x="7378700" y="1308100"/>
          <p14:tracePt t="49762" x="7385050" y="1301750"/>
          <p14:tracePt t="49770" x="7391400" y="1295400"/>
          <p14:tracePt t="49776" x="7410450" y="1282700"/>
          <p14:tracePt t="49792" x="7442200" y="1276350"/>
          <p14:tracePt t="49809" x="7467600" y="1263650"/>
          <p14:tracePt t="49809" x="7505700" y="1238250"/>
          <p14:tracePt t="49826" x="7569200" y="1212850"/>
          <p14:tracePt t="49843" x="7620000" y="1193800"/>
          <p14:tracePt t="49859" x="7727950" y="1143000"/>
          <p14:tracePt t="49876" x="7759700" y="1123950"/>
          <p14:tracePt t="49893" x="7804150" y="1098550"/>
          <p14:tracePt t="49909" x="7861300" y="1066800"/>
          <p14:tracePt t="49926" x="7905750" y="1035050"/>
          <p14:tracePt t="49943" x="7969250" y="996950"/>
          <p14:tracePt t="49959" x="7994650" y="971550"/>
          <p14:tracePt t="49976" x="8020050" y="952500"/>
          <p14:tracePt t="49993" x="8051800" y="933450"/>
          <p14:tracePt t="50009" x="8083550" y="914400"/>
          <p14:tracePt t="50026" x="8108950" y="901700"/>
          <p14:tracePt t="50043" x="8115300" y="895350"/>
          <p14:tracePt t="50059" x="8115300" y="889000"/>
          <p14:tracePt t="50098" x="8128000" y="889000"/>
          <p14:tracePt t="50146" x="8134350" y="882650"/>
          <p14:tracePt t="50306" x="8134350" y="889000"/>
          <p14:tracePt t="50386" x="8128000" y="895350"/>
          <p14:tracePt t="50426" x="8121650" y="895350"/>
          <p14:tracePt t="50458" x="8121650" y="908050"/>
          <p14:tracePt t="50474" x="8115300" y="908050"/>
          <p14:tracePt t="50482" x="8102600" y="920750"/>
          <p14:tracePt t="50490" x="8102600" y="927100"/>
          <p14:tracePt t="50498" x="8070850" y="952500"/>
          <p14:tracePt t="50510" x="8032750" y="977900"/>
          <p14:tracePt t="50527" x="7981950" y="1009650"/>
          <p14:tracePt t="50544" x="7893050" y="1054100"/>
          <p14:tracePt t="50560" x="7848600" y="1079500"/>
          <p14:tracePt t="50577" x="7778750" y="1123950"/>
          <p14:tracePt t="50594" x="7727950" y="1155700"/>
          <p14:tracePt t="50611" x="7702550" y="1174750"/>
          <p14:tracePt t="50627" x="7658100" y="1200150"/>
          <p14:tracePt t="50644" x="7632700" y="1212850"/>
          <p14:tracePt t="50660" x="7613650" y="1225550"/>
          <p14:tracePt t="50677" x="7594600" y="1244600"/>
          <p14:tracePt t="50694" x="7569200" y="1257300"/>
          <p14:tracePt t="50711" x="7562850" y="1270000"/>
          <p14:tracePt t="50727" x="7550150" y="1276350"/>
          <p14:tracePt t="50744" x="7543800" y="1276350"/>
          <p14:tracePt t="50761" x="7537450" y="1282700"/>
          <p14:tracePt t="50777" x="7531100" y="1289050"/>
          <p14:tracePt t="50794" x="7524750" y="1295400"/>
          <p14:tracePt t="50874" x="7524750" y="1301750"/>
          <p14:tracePt t="50882" x="7518400" y="1320800"/>
          <p14:tracePt t="50898" x="7512050" y="1320800"/>
          <p14:tracePt t="50911" x="7512050" y="1333500"/>
          <p14:tracePt t="50912" x="7499350" y="1339850"/>
          <p14:tracePt t="51058" x="7505700" y="1333500"/>
          <p14:tracePt t="51070" x="7512050" y="1327150"/>
          <p14:tracePt t="51071" x="7518400" y="1327150"/>
          <p14:tracePt t="51078" x="7537450" y="1314450"/>
          <p14:tracePt t="51122" x="7543800" y="1308100"/>
          <p14:tracePt t="51146" x="7550150" y="1308100"/>
          <p14:tracePt t="51163" x="7556500" y="1308100"/>
          <p14:tracePt t="51194" x="7562850" y="1301750"/>
          <p14:tracePt t="51204" x="7562850" y="1295400"/>
          <p14:tracePt t="51211" x="7569200" y="1289050"/>
          <p14:tracePt t="51212" x="7575550" y="1289050"/>
          <p14:tracePt t="51228" x="7581900" y="1282700"/>
          <p14:tracePt t="51245" x="7588250" y="1276350"/>
          <p14:tracePt t="51261" x="7594600" y="1276350"/>
          <p14:tracePt t="51314" x="7594600" y="1270000"/>
          <p14:tracePt t="51378" x="7600950" y="1270000"/>
          <p14:tracePt t="51394" x="7600950" y="1263650"/>
          <p14:tracePt t="51402" x="7613650" y="1257300"/>
          <p14:tracePt t="51418" x="7620000" y="1257300"/>
          <p14:tracePt t="51426" x="7639050" y="1238250"/>
          <p14:tracePt t="51434" x="7677150" y="1225550"/>
          <p14:tracePt t="51445" x="7747000" y="1212850"/>
          <p14:tracePt t="51462" x="7804150" y="1187450"/>
          <p14:tracePt t="51479" x="7848600" y="1168400"/>
          <p14:tracePt t="51495" x="7874000" y="1162050"/>
          <p14:tracePt t="51512" x="7918450" y="1149350"/>
          <p14:tracePt t="51528" x="7962900" y="1123950"/>
          <p14:tracePt t="51545" x="8051800" y="1092200"/>
          <p14:tracePt t="51562" x="8077200" y="1079500"/>
          <p14:tracePt t="51579" x="8096250" y="1060450"/>
          <p14:tracePt t="51595" x="8102600" y="1060450"/>
          <p14:tracePt t="51612" x="8108950" y="1060450"/>
          <p14:tracePt t="51650" x="8108950" y="1066800"/>
          <p14:tracePt t="51662" x="8102600" y="1073150"/>
          <p14:tracePt t="51666" x="8089900" y="1085850"/>
          <p14:tracePt t="51679" x="8070850" y="1117600"/>
          <p14:tracePt t="51695" x="8020050" y="1149350"/>
          <p14:tracePt t="51712" x="7943850" y="1187450"/>
          <p14:tracePt t="51729" x="7867650" y="1225550"/>
          <p14:tracePt t="51746" x="7766050" y="1263650"/>
          <p14:tracePt t="51762" x="7715250" y="1289050"/>
          <p14:tracePt t="51779" x="7664450" y="1308100"/>
          <p14:tracePt t="51796" x="7639050" y="1320800"/>
          <p14:tracePt t="51813" x="7613650" y="1333500"/>
          <p14:tracePt t="51829" x="7600950" y="1339850"/>
          <p14:tracePt t="51846" x="7581900" y="1339850"/>
          <p14:tracePt t="51862" x="7569200" y="1346200"/>
          <p14:tracePt t="51879" x="7556500" y="1346200"/>
          <p14:tracePt t="51896" x="7543800" y="1352550"/>
          <p14:tracePt t="51912" x="7531100" y="1352550"/>
          <p14:tracePt t="51929" x="7505700" y="1358900"/>
          <p14:tracePt t="51970" x="7499350" y="1358900"/>
          <p14:tracePt t="51986" x="7493000" y="1365250"/>
          <p14:tracePt t="51994" x="7486650" y="1365250"/>
          <p14:tracePt t="52050" x="7480300" y="1365250"/>
          <p14:tracePt t="52058" x="7473950" y="1371600"/>
          <p14:tracePt t="52072" x="7467600" y="1377950"/>
          <p14:tracePt t="52106" x="7454900" y="1384300"/>
          <p14:tracePt t="52130" x="7454900" y="1390650"/>
          <p14:tracePt t="52218" x="7454900" y="1384300"/>
          <p14:tracePt t="52226" x="7480300" y="1371600"/>
          <p14:tracePt t="52240" x="7512050" y="1365250"/>
          <p14:tracePt t="52240" x="7537450" y="1358900"/>
          <p14:tracePt t="52246" x="7600950" y="1339850"/>
          <p14:tracePt t="52263" x="7696200" y="1301750"/>
          <p14:tracePt t="52280" x="7727950" y="1295400"/>
          <p14:tracePt t="52296" x="7734300" y="1289050"/>
          <p14:tracePt t="52418" x="7747000" y="1308100"/>
          <p14:tracePt t="52426" x="7766050" y="1339850"/>
          <p14:tracePt t="52426" x="7772400" y="1358900"/>
          <p14:tracePt t="52442" x="7785100" y="1384300"/>
          <p14:tracePt t="52450" x="7797800" y="1397000"/>
          <p14:tracePt t="52458" x="7829550" y="1441450"/>
          <p14:tracePt t="52465" x="7905750" y="1549400"/>
          <p14:tracePt t="52480" x="7975600" y="1631950"/>
          <p14:tracePt t="52497" x="8051800" y="1682750"/>
          <p14:tracePt t="52514" x="8064500" y="1689100"/>
          <p14:tracePt t="52570" x="8070850" y="1689100"/>
          <p14:tracePt t="52586" x="8077200" y="1689100"/>
          <p14:tracePt t="52595" x="8089900" y="1682750"/>
          <p14:tracePt t="52602" x="8108950" y="1670050"/>
          <p14:tracePt t="52618" x="8128000" y="1657350"/>
          <p14:tracePt t="52630" x="8134350" y="1644650"/>
          <p14:tracePt t="52631" x="8159750" y="1638300"/>
          <p14:tracePt t="52648" x="8178800" y="1625600"/>
          <p14:tracePt t="52664" x="8197850" y="1612900"/>
          <p14:tracePt t="52681" x="8210550" y="1612900"/>
          <p14:tracePt t="52890" x="8216900" y="1612900"/>
          <p14:tracePt t="52914" x="8223250" y="1612900"/>
          <p14:tracePt t="52923" x="8235950" y="1606550"/>
          <p14:tracePt t="52940" x="8242300" y="1606550"/>
          <p14:tracePt t="52947" x="8255000" y="1606550"/>
          <p14:tracePt t="52948" x="8299450" y="1593850"/>
          <p14:tracePt t="52964" x="8343900" y="1593850"/>
          <p14:tracePt t="52981" x="8375650" y="1587500"/>
          <p14:tracePt t="52998" x="8413750" y="1587500"/>
          <p14:tracePt t="53015" x="8426450" y="1587500"/>
          <p14:tracePt t="53050" x="8439150" y="1587500"/>
          <p14:tracePt t="53170" x="8439150" y="1593850"/>
          <p14:tracePt t="53186" x="8432800" y="1593850"/>
          <p14:tracePt t="53194" x="8420100" y="1593850"/>
          <p14:tracePt t="53194" x="8394700" y="1606550"/>
          <p14:tracePt t="53202" x="8362950" y="1612900"/>
          <p14:tracePt t="53215" x="8159750" y="1625600"/>
          <p14:tracePt t="53231" x="7918450" y="1638300"/>
          <p14:tracePt t="53248" x="7480300" y="1606550"/>
          <p14:tracePt t="53265" x="6927850" y="1536700"/>
          <p14:tracePt t="53282" x="6635750" y="1492250"/>
          <p14:tracePt t="53298" x="6419850" y="1428750"/>
          <p14:tracePt t="53315" x="6318250" y="1416050"/>
          <p14:tracePt t="53332" x="6203950" y="1403350"/>
          <p14:tracePt t="53348" x="6159500" y="1397000"/>
          <p14:tracePt t="53365" x="6140450" y="1397000"/>
          <p14:tracePt t="53382" x="6134100" y="1397000"/>
          <p14:tracePt t="53418" x="6134100" y="1403350"/>
          <p14:tracePt t="53450" x="6121400" y="1403350"/>
          <p14:tracePt t="53466" x="6108700" y="1403350"/>
          <p14:tracePt t="53474" x="6102350" y="1403350"/>
          <p14:tracePt t="53530" x="6102350" y="1409700"/>
          <p14:tracePt t="53602" x="6165850" y="1435100"/>
          <p14:tracePt t="53610" x="6197600" y="1441450"/>
          <p14:tracePt t="53626" x="6502400" y="1479550"/>
          <p14:tracePt t="53633" x="6534150" y="1485900"/>
          <p14:tracePt t="53649" x="6610350" y="1485900"/>
          <p14:tracePt t="53649" x="6769100" y="1466850"/>
          <p14:tracePt t="53666" x="6870700" y="1447800"/>
          <p14:tracePt t="53682" x="6940550" y="1428750"/>
          <p14:tracePt t="53699" x="7029450" y="1416050"/>
          <p14:tracePt t="53715" x="7092950" y="1409700"/>
          <p14:tracePt t="53732" x="7150100" y="1403350"/>
          <p14:tracePt t="53749" x="7226300" y="1397000"/>
          <p14:tracePt t="53766" x="7359650" y="1384300"/>
          <p14:tracePt t="53782" x="7416800" y="1377950"/>
          <p14:tracePt t="53799" x="7448550" y="1377950"/>
          <p14:tracePt t="53970" x="7448550" y="1384300"/>
          <p14:tracePt t="54050" x="7448550" y="1390650"/>
          <p14:tracePt t="54133" x="0" y="0"/>
        </p14:tracePtLst>
        <p14:tracePtLst>
          <p14:tracePt t="61154" x="1454150" y="2178050"/>
          <p14:tracePt t="61161" x="1422400" y="2184400"/>
          <p14:tracePt t="61169" x="1397000" y="2190750"/>
          <p14:tracePt t="61177" x="1358900" y="2203450"/>
          <p14:tracePt t="61193" x="1352550" y="2203450"/>
          <p14:tracePt t="61201" x="1339850" y="2216150"/>
          <p14:tracePt t="61241" x="1327150" y="2216150"/>
          <p14:tracePt t="61257" x="1320800" y="2222500"/>
          <p14:tracePt t="61265" x="1295400" y="2222500"/>
          <p14:tracePt t="61273" x="1250950" y="2235200"/>
          <p14:tracePt t="61281" x="1066800" y="2279650"/>
          <p14:tracePt t="61297" x="984250" y="2311400"/>
          <p14:tracePt t="61313" x="958850" y="2330450"/>
          <p14:tracePt t="61329" x="939800" y="2336800"/>
          <p14:tracePt t="61345" x="920750" y="2343150"/>
          <p14:tracePt t="61345" x="914400" y="2349500"/>
          <p14:tracePt t="61362" x="901700" y="2355850"/>
          <p14:tracePt t="61425" x="895350" y="2355850"/>
          <p14:tracePt t="61433" x="876300" y="2355850"/>
          <p14:tracePt t="61449" x="863600" y="2355850"/>
          <p14:tracePt t="61457" x="831850" y="2355850"/>
          <p14:tracePt t="61461" x="793750" y="2355850"/>
          <p14:tracePt t="61478" x="736600" y="2355850"/>
          <p14:tracePt t="61521" x="730250" y="2355850"/>
          <p14:tracePt t="61561" x="736600" y="2355850"/>
          <p14:tracePt t="61587" x="742950" y="2355850"/>
          <p14:tracePt t="61588" x="755650" y="2355850"/>
          <p14:tracePt t="61595" x="787400" y="2362200"/>
          <p14:tracePt t="61612" x="812800" y="2374900"/>
          <p14:tracePt t="61628" x="825500" y="2387600"/>
          <p14:tracePt t="61665" x="825500" y="2393950"/>
          <p14:tracePt t="61689" x="825500" y="2406650"/>
          <p14:tracePt t="61705" x="825500" y="2413000"/>
          <p14:tracePt t="61713" x="825500" y="2419350"/>
          <p14:tracePt t="61729" x="825500" y="2432050"/>
          <p14:tracePt t="61745" x="819150" y="2444750"/>
          <p14:tracePt t="61746" x="819150" y="2451100"/>
          <p14:tracePt t="61762" x="819150" y="2470150"/>
          <p14:tracePt t="61779" x="819150" y="2489200"/>
          <p14:tracePt t="61795" x="812800" y="2508250"/>
          <p14:tracePt t="61812" x="812800" y="2533650"/>
          <p14:tracePt t="61829" x="812800" y="2565400"/>
          <p14:tracePt t="61846" x="812800" y="2622550"/>
          <p14:tracePt t="61862" x="819150" y="2654300"/>
          <p14:tracePt t="61879" x="819150" y="2667000"/>
          <p14:tracePt t="61895" x="819150" y="2673350"/>
          <p14:tracePt t="61912" x="819150" y="2686050"/>
          <p14:tracePt t="61929" x="819150" y="2692400"/>
          <p14:tracePt t="62074" x="819150" y="2698750"/>
          <p14:tracePt t="62281" x="831850" y="2698750"/>
          <p14:tracePt t="62297" x="838200" y="2692400"/>
          <p14:tracePt t="62601" x="844550" y="2686050"/>
          <p14:tracePt t="62625" x="850900" y="2686050"/>
          <p14:tracePt t="62681" x="863600" y="2686050"/>
          <p14:tracePt t="62785" x="869950" y="2692400"/>
          <p14:tracePt t="62825" x="869950" y="2698750"/>
          <p14:tracePt t="62833" x="876300" y="2711450"/>
          <p14:tracePt t="62865" x="882650" y="2717800"/>
          <p14:tracePt t="62929" x="895350" y="2724150"/>
          <p14:tracePt t="62969" x="895350" y="2730500"/>
          <p14:tracePt t="63201" x="895350" y="2743200"/>
          <p14:tracePt t="63306" x="901700" y="2743200"/>
          <p14:tracePt t="63321" x="908050" y="2743200"/>
          <p14:tracePt t="63329" x="914400" y="2736850"/>
          <p14:tracePt t="63353" x="914400" y="2730500"/>
          <p14:tracePt t="63374" x="927100" y="2724150"/>
          <p14:tracePt t="63393" x="933450" y="2717800"/>
          <p14:tracePt t="63401" x="933450" y="2711450"/>
          <p14:tracePt t="63407" x="933450" y="2705100"/>
          <p14:tracePt t="63415" x="933450" y="2679700"/>
          <p14:tracePt t="63431" x="933450" y="2660650"/>
          <p14:tracePt t="63448" x="933450" y="2654300"/>
          <p14:tracePt t="63465" x="933450" y="2622550"/>
          <p14:tracePt t="63482" x="933450" y="2616200"/>
          <p14:tracePt t="63498" x="933450" y="2603500"/>
          <p14:tracePt t="63938" x="933450" y="2616200"/>
          <p14:tracePt t="63962" x="939800" y="2616200"/>
          <p14:tracePt t="64298" x="952500" y="2616200"/>
          <p14:tracePt t="64314" x="958850" y="2616200"/>
          <p14:tracePt t="64338" x="965200" y="2622550"/>
          <p14:tracePt t="64346" x="977900" y="2622550"/>
          <p14:tracePt t="64490" x="984250" y="2622550"/>
          <p14:tracePt t="64514" x="996950" y="2622550"/>
          <p14:tracePt t="64530" x="1003300" y="2622550"/>
          <p14:tracePt t="64538" x="1009650" y="2622550"/>
          <p14:tracePt t="64546" x="1022350" y="2622550"/>
          <p14:tracePt t="64666" x="1035050" y="2622550"/>
          <p14:tracePt t="64706" x="1047750" y="2628900"/>
          <p14:tracePt t="64754" x="1060450" y="2628900"/>
          <p14:tracePt t="64762" x="1060450" y="2635250"/>
          <p14:tracePt t="64778" x="1073150" y="2647950"/>
          <p14:tracePt t="64786" x="1085850" y="2647950"/>
          <p14:tracePt t="64787" x="1092200" y="2647950"/>
          <p14:tracePt t="64802" x="1136650" y="2660650"/>
          <p14:tracePt t="64818" x="1149350" y="2660650"/>
          <p14:tracePt t="64899" x="1155700" y="2667000"/>
          <p14:tracePt t="64906" x="1162050" y="2667000"/>
          <p14:tracePt t="64918" x="1168400" y="2667000"/>
          <p14:tracePt t="64919" x="1181100" y="2667000"/>
          <p14:tracePt t="64935" x="1193800" y="2673350"/>
          <p14:tracePt t="64951" x="1200150" y="2673350"/>
          <p14:tracePt t="65010" x="1206500" y="2673350"/>
          <p14:tracePt t="65018" x="1212850" y="2673350"/>
          <p14:tracePt t="65035" x="1219200" y="2673350"/>
          <p14:tracePt t="65036" x="1231900" y="2679700"/>
          <p14:tracePt t="65052" x="1244600" y="2679700"/>
          <p14:tracePt t="65068" x="1250950" y="2686050"/>
          <p14:tracePt t="65085" x="1263650" y="2686050"/>
          <p14:tracePt t="65102" x="1270000" y="2686050"/>
          <p14:tracePt t="65118" x="1276350" y="2686050"/>
          <p14:tracePt t="65135" x="1282700" y="2686050"/>
          <p14:tracePt t="65152" x="1289050" y="2686050"/>
          <p14:tracePt t="65186" x="1301750" y="2686050"/>
          <p14:tracePt t="65187" x="1308100" y="2686050"/>
          <p14:tracePt t="65202" x="1333500" y="2686050"/>
          <p14:tracePt t="65219" x="1346200" y="2686050"/>
          <p14:tracePt t="65235" x="1358900" y="2692400"/>
          <p14:tracePt t="65252" x="1371600" y="2692400"/>
          <p14:tracePt t="65290" x="1384300" y="2692400"/>
          <p14:tracePt t="65298" x="1397000" y="2692400"/>
          <p14:tracePt t="65302" x="1403350" y="2692400"/>
          <p14:tracePt t="65319" x="1409700" y="2692400"/>
          <p14:tracePt t="65335" x="1428750" y="2692400"/>
          <p14:tracePt t="65370" x="1441450" y="2692400"/>
          <p14:tracePt t="65394" x="1447800" y="2692400"/>
          <p14:tracePt t="65410" x="1454150" y="2686050"/>
          <p14:tracePt t="65419" x="1460500" y="2679700"/>
          <p14:tracePt t="65420" x="1466850" y="2679700"/>
          <p14:tracePt t="65436" x="1473200" y="2679700"/>
          <p14:tracePt t="65586" x="1479550" y="2679700"/>
          <p14:tracePt t="65602" x="1485900" y="2673350"/>
          <p14:tracePt t="65612" x="1498600" y="2667000"/>
          <p14:tracePt t="65626" x="1511300" y="2660650"/>
          <p14:tracePt t="65629" x="1517650" y="2660650"/>
          <p14:tracePt t="65866" x="1524000" y="2660650"/>
          <p14:tracePt t="65890" x="1524000" y="2647950"/>
          <p14:tracePt t="65906" x="1524000" y="2641600"/>
          <p14:tracePt t="65914" x="1517650" y="2635250"/>
          <p14:tracePt t="65922" x="1504950" y="2635250"/>
          <p14:tracePt t="65936" x="1498600" y="2628900"/>
          <p14:tracePt t="65937" x="1485900" y="2622550"/>
          <p14:tracePt t="65953" x="1473200" y="2622550"/>
          <p14:tracePt t="65970" x="1473200" y="2609850"/>
          <p14:tracePt t="65987" x="1460500" y="2603500"/>
          <p14:tracePt t="66003" x="1460500" y="2597150"/>
          <p14:tracePt t="66058" x="1460500" y="2584450"/>
          <p14:tracePt t="66074" x="1460500" y="2578100"/>
          <p14:tracePt t="66096" x="1466850" y="2565400"/>
          <p14:tracePt t="66097" x="1466850" y="2559050"/>
          <p14:tracePt t="66103" x="1473200" y="2540000"/>
          <p14:tracePt t="66120" x="1485900" y="2527300"/>
          <p14:tracePt t="66137" x="1498600" y="2514600"/>
          <p14:tracePt t="66153" x="1517650" y="2501900"/>
          <p14:tracePt t="66170" x="1524000" y="2489200"/>
          <p14:tracePt t="66290" x="1530350" y="2489200"/>
          <p14:tracePt t="66298" x="1543050" y="2489200"/>
          <p14:tracePt t="66314" x="1549400" y="2489200"/>
          <p14:tracePt t="66450" x="1543050" y="2495550"/>
          <p14:tracePt t="66463" x="1536700" y="2508250"/>
          <p14:tracePt t="66463" x="1517650" y="2520950"/>
          <p14:tracePt t="66474" x="1485900" y="2546350"/>
          <p14:tracePt t="66490" x="1454150" y="2565400"/>
          <p14:tracePt t="66496" x="1422400" y="2578100"/>
          <p14:tracePt t="66504" x="1276350" y="2628900"/>
          <p14:tracePt t="66521" x="1225550" y="2641600"/>
          <p14:tracePt t="66538" x="1187450" y="2647950"/>
          <p14:tracePt t="66554" x="1181100" y="2654300"/>
          <p14:tracePt t="66626" x="1174750" y="2654300"/>
          <p14:tracePt t="66634" x="1162050" y="2647950"/>
          <p14:tracePt t="66730" x="1149350" y="2641600"/>
          <p14:tracePt t="66738" x="1149350" y="2635250"/>
          <p14:tracePt t="66746" x="1136650" y="2628900"/>
          <p14:tracePt t="66763" x="1130300" y="2622550"/>
          <p14:tracePt t="66765" x="1130300" y="2616200"/>
          <p14:tracePt t="66771" x="1111250" y="2609850"/>
          <p14:tracePt t="66788" x="1092200" y="2603500"/>
          <p14:tracePt t="66805" x="1073150" y="2590800"/>
          <p14:tracePt t="66822" x="1054100" y="2578100"/>
          <p14:tracePt t="66838" x="1028700" y="2565400"/>
          <p14:tracePt t="66874" x="1016000" y="2559050"/>
          <p14:tracePt t="66946" x="1009650" y="2559050"/>
          <p14:tracePt t="66964" x="1009650" y="2565400"/>
          <p14:tracePt t="66994" x="1003300" y="2565400"/>
          <p14:tracePt t="67018" x="996950" y="2571750"/>
          <p14:tracePt t="67031" x="996950" y="2578100"/>
          <p14:tracePt t="67058" x="990600" y="2584450"/>
          <p14:tracePt t="67162" x="990600" y="2590800"/>
          <p14:tracePt t="67186" x="984250" y="2590800"/>
          <p14:tracePt t="67538" x="984250" y="2597150"/>
          <p14:tracePt t="67554" x="984250" y="2609850"/>
          <p14:tracePt t="67578" x="984250" y="2622550"/>
          <p14:tracePt t="67589" x="984250" y="2628900"/>
          <p14:tracePt t="67593" x="990600" y="2647950"/>
          <p14:tracePt t="67606" x="990600" y="2660650"/>
          <p14:tracePt t="67622" x="996950" y="2673350"/>
          <p14:tracePt t="67639" x="996950" y="2686050"/>
          <p14:tracePt t="67690" x="996950" y="2692400"/>
          <p14:tracePt t="67698" x="996950" y="2698750"/>
          <p14:tracePt t="67730" x="996950" y="2705100"/>
          <p14:tracePt t="67922" x="996950" y="2698750"/>
          <p14:tracePt t="67946" x="996950" y="2692400"/>
          <p14:tracePt t="67970" x="1003300" y="2679700"/>
          <p14:tracePt t="68010" x="1003300" y="2673350"/>
          <p14:tracePt t="68154" x="1003300" y="2667000"/>
          <p14:tracePt t="68366" x="0" y="0"/>
        </p14:tracePtLst>
        <p14:tracePtLst>
          <p14:tracePt t="72285" x="7543800" y="1441450"/>
          <p14:tracePt t="72394" x="7543800" y="1435100"/>
          <p14:tracePt t="72406" x="7543800" y="1428750"/>
          <p14:tracePt t="72434" x="7531100" y="1422400"/>
          <p14:tracePt t="72442" x="7531100" y="1416050"/>
          <p14:tracePt t="72442" x="7531100" y="1409700"/>
          <p14:tracePt t="72458" x="7531100" y="1397000"/>
          <p14:tracePt t="72466" x="7537450" y="1384300"/>
          <p14:tracePt t="72474" x="7543800" y="1371600"/>
          <p14:tracePt t="72498" x="7543800" y="1365250"/>
          <p14:tracePt t="72562" x="7550150" y="1358900"/>
          <p14:tracePt t="72594" x="7550150" y="1352550"/>
          <p14:tracePt t="72610" x="7550150" y="1346200"/>
          <p14:tracePt t="72794" x="7550150" y="1352550"/>
          <p14:tracePt t="73352" x="0" y="0"/>
        </p14:tracePtLst>
        <p14:tracePtLst>
          <p14:tracePt t="75552" x="2311400" y="2616200"/>
          <p14:tracePt t="75585" x="2305050" y="2616200"/>
          <p14:tracePt t="75615" x="0" y="0"/>
        </p14:tracePtLst>
        <p14:tracePtLst>
          <p14:tracePt t="77001" x="6064250" y="1549400"/>
          <p14:tracePt t="77249" x="6057900" y="1549400"/>
          <p14:tracePt t="78001" x="0" y="0"/>
        </p14:tracePtLst>
        <p14:tracePtLst>
          <p14:tracePt t="82201" x="7499350" y="1943100"/>
          <p14:tracePt t="82370" x="7505700" y="1943100"/>
          <p14:tracePt t="82378" x="7512050" y="1943100"/>
          <p14:tracePt t="82386" x="7518400" y="1943100"/>
          <p14:tracePt t="82386" x="7531100" y="1943100"/>
          <p14:tracePt t="82410" x="7537450" y="1943100"/>
          <p14:tracePt t="82418" x="7543800" y="1949450"/>
          <p14:tracePt t="82466" x="7550150" y="1949450"/>
          <p14:tracePt t="82474" x="7562850" y="1949450"/>
          <p14:tracePt t="82490" x="7569200" y="1949450"/>
          <p14:tracePt t="82498" x="7581900" y="1949450"/>
          <p14:tracePt t="82498" x="7588250" y="1943100"/>
          <p14:tracePt t="82514" x="7600950" y="1936750"/>
          <p14:tracePt t="82531" x="7600950" y="1930400"/>
          <p14:tracePt t="82548" x="7600950" y="1911350"/>
          <p14:tracePt t="82565" x="7600950" y="1905000"/>
          <p14:tracePt t="82581" x="7581900" y="1860550"/>
          <p14:tracePt t="82598" x="7537450" y="1828800"/>
          <p14:tracePt t="82615" x="7518400" y="1803400"/>
          <p14:tracePt t="82632" x="7499350" y="1790700"/>
          <p14:tracePt t="82648" x="7480300" y="1778000"/>
          <p14:tracePt t="82665" x="7467600" y="1765300"/>
          <p14:tracePt t="82681" x="7461250" y="1758950"/>
          <p14:tracePt t="82698" x="7448550" y="1758950"/>
          <p14:tracePt t="82715" x="7442200" y="1758950"/>
          <p14:tracePt t="82732" x="7429500" y="1758950"/>
          <p14:tracePt t="82748" x="7385050" y="1790700"/>
          <p14:tracePt t="82765" x="7372350" y="1803400"/>
          <p14:tracePt t="82782" x="7346950" y="1828800"/>
          <p14:tracePt t="82798" x="7327900" y="1911350"/>
          <p14:tracePt t="82815" x="7321550" y="1930400"/>
          <p14:tracePt t="82832" x="7321550" y="1949450"/>
          <p14:tracePt t="82848" x="7340600" y="1974850"/>
          <p14:tracePt t="82865" x="7346950" y="1987550"/>
          <p14:tracePt t="82882" x="7366000" y="1987550"/>
          <p14:tracePt t="82899" x="7378700" y="1987550"/>
          <p14:tracePt t="82915" x="7442200" y="1968500"/>
          <p14:tracePt t="82932" x="7480300" y="1955800"/>
          <p14:tracePt t="82949" x="7524750" y="1936750"/>
          <p14:tracePt t="82965" x="7537450" y="1930400"/>
          <p14:tracePt t="82982" x="7537450" y="1924050"/>
          <p14:tracePt t="82999" x="7550150" y="1911350"/>
          <p14:tracePt t="83015" x="7550150" y="1898650"/>
          <p14:tracePt t="83032" x="7550150" y="1879600"/>
          <p14:tracePt t="83049" x="7556500" y="1860550"/>
          <p14:tracePt t="83066" x="7556500" y="1841500"/>
          <p14:tracePt t="83082" x="7556500" y="1822450"/>
          <p14:tracePt t="83099" x="7556500" y="1816100"/>
          <p14:tracePt t="83115" x="7556500" y="1797050"/>
          <p14:tracePt t="83132" x="7543800" y="1784350"/>
          <p14:tracePt t="83149" x="7537450" y="1778000"/>
          <p14:tracePt t="83166" x="7518400" y="1778000"/>
          <p14:tracePt t="83182" x="7505700" y="1778000"/>
          <p14:tracePt t="83199" x="7480300" y="1784350"/>
          <p14:tracePt t="83274" x="7473950" y="1790700"/>
          <p14:tracePt t="83282" x="7461250" y="1835150"/>
          <p14:tracePt t="83299" x="7454900" y="1841500"/>
          <p14:tracePt t="83300" x="7448550" y="1879600"/>
          <p14:tracePt t="83316" x="7442200" y="1905000"/>
          <p14:tracePt t="83333" x="7442200" y="1930400"/>
          <p14:tracePt t="83349" x="7467600" y="1981200"/>
          <p14:tracePt t="83366" x="7512050" y="2032000"/>
          <p14:tracePt t="83383" x="7537450" y="2044700"/>
          <p14:tracePt t="83399" x="7550150" y="2051050"/>
          <p14:tracePt t="83416" x="7556500" y="2051050"/>
          <p14:tracePt t="83433" x="7581900" y="2051050"/>
          <p14:tracePt t="83449" x="7620000" y="2038350"/>
          <p14:tracePt t="83466" x="7645400" y="2019300"/>
          <p14:tracePt t="83483" x="7708900" y="1987550"/>
          <p14:tracePt t="83499" x="7734300" y="1955800"/>
          <p14:tracePt t="83516" x="7747000" y="1930400"/>
          <p14:tracePt t="83533" x="7759700" y="1924050"/>
          <p14:tracePt t="83550" x="7772400" y="1892300"/>
          <p14:tracePt t="83567" x="7772400" y="1860550"/>
          <p14:tracePt t="83583" x="7772400" y="1828800"/>
          <p14:tracePt t="83600" x="7766050" y="1784350"/>
          <p14:tracePt t="83616" x="7747000" y="1752600"/>
          <p14:tracePt t="83633" x="7715250" y="1708150"/>
          <p14:tracePt t="83650" x="7607300" y="1644650"/>
          <p14:tracePt t="83667" x="7543800" y="1625600"/>
          <p14:tracePt t="83683" x="7486650" y="1612900"/>
          <p14:tracePt t="83700" x="7467600" y="1612900"/>
          <p14:tracePt t="83716" x="7442200" y="1612900"/>
          <p14:tracePt t="83733" x="7423150" y="1612900"/>
          <p14:tracePt t="83750" x="7391400" y="1638300"/>
          <p14:tracePt t="83767" x="7366000" y="1670050"/>
          <p14:tracePt t="83783" x="7340600" y="1708150"/>
          <p14:tracePt t="83800" x="7334250" y="1746250"/>
          <p14:tracePt t="83817" x="7327900" y="1784350"/>
          <p14:tracePt t="83833" x="7340600" y="1828800"/>
          <p14:tracePt t="83851" x="7410450" y="1892300"/>
          <p14:tracePt t="83867" x="7461250" y="1924050"/>
          <p14:tracePt t="83883" x="7524750" y="1955800"/>
          <p14:tracePt t="83900" x="7626350" y="1974850"/>
          <p14:tracePt t="83917" x="7740650" y="2000250"/>
          <p14:tracePt t="83934" x="7797800" y="2000250"/>
          <p14:tracePt t="83950" x="7848600" y="2000250"/>
          <p14:tracePt t="83986" x="7854950" y="2000250"/>
          <p14:tracePt t="83987" x="7861300" y="1993900"/>
          <p14:tracePt t="84000" x="7861300" y="1981200"/>
          <p14:tracePt t="84017" x="7861300" y="1955800"/>
          <p14:tracePt t="84017" x="7861300" y="1949450"/>
          <p14:tracePt t="84034" x="7854950" y="1924050"/>
          <p14:tracePt t="84051" x="7842250" y="1892300"/>
          <p14:tracePt t="84067" x="7823200" y="1879600"/>
          <p14:tracePt t="84084" x="7778750" y="1828800"/>
          <p14:tracePt t="84100" x="7734300" y="1803400"/>
          <p14:tracePt t="84117" x="7645400" y="1771650"/>
          <p14:tracePt t="84134" x="7594600" y="1765300"/>
          <p14:tracePt t="84151" x="7550150" y="1765300"/>
          <p14:tracePt t="84168" x="7531100" y="1765300"/>
          <p14:tracePt t="84184" x="7505700" y="1765300"/>
          <p14:tracePt t="84201" x="7480300" y="1784350"/>
          <p14:tracePt t="84217" x="7473950" y="1841500"/>
          <p14:tracePt t="84234" x="7454900" y="1873250"/>
          <p14:tracePt t="84251" x="7454900" y="1911350"/>
          <p14:tracePt t="84267" x="7467600" y="1930400"/>
          <p14:tracePt t="84284" x="7486650" y="1955800"/>
          <p14:tracePt t="84301" x="7499350" y="1974850"/>
          <p14:tracePt t="84317" x="7512050" y="1981200"/>
          <p14:tracePt t="84394" x="7524750" y="1981200"/>
          <p14:tracePt t="84410" x="7531100" y="1974850"/>
          <p14:tracePt t="84426" x="7531100" y="1962150"/>
          <p14:tracePt t="84434" x="7537450" y="1943100"/>
          <p14:tracePt t="84442" x="7550150" y="1924050"/>
          <p14:tracePt t="84451" x="7562850" y="1911350"/>
          <p14:tracePt t="84468" x="7562850" y="1905000"/>
          <p14:tracePt t="84521" x="7562850" y="1898650"/>
          <p14:tracePt t="84562" x="7550150" y="1898650"/>
          <p14:tracePt t="84579" x="7543800" y="1905000"/>
          <p14:tracePt t="84586" x="0" y="0"/>
        </p14:tracePtLst>
        <p14:tracePtLst>
          <p14:tracePt t="101282" x="7702550" y="1212850"/>
          <p14:tracePt t="101338" x="7708900" y="1212850"/>
          <p14:tracePt t="101370" x="7715250" y="1212850"/>
          <p14:tracePt t="101379" x="7715250" y="1219200"/>
          <p14:tracePt t="101386" x="7721600" y="1225550"/>
          <p14:tracePt t="101413" x="7721600" y="1231900"/>
          <p14:tracePt t="101430" x="7740650" y="1270000"/>
          <p14:tracePt t="101430" x="7759700" y="1327150"/>
          <p14:tracePt t="101450" x="7778750" y="1371600"/>
          <p14:tracePt t="101463" x="7791450" y="1409700"/>
          <p14:tracePt t="101490" x="7797800" y="1428750"/>
          <p14:tracePt t="101497" x="7810500" y="1441450"/>
          <p14:tracePt t="101538" x="7816850" y="1454150"/>
          <p14:tracePt t="101586" x="7816850" y="1466850"/>
          <p14:tracePt t="101634" x="7816850" y="1479550"/>
          <p14:tracePt t="101690" x="7823200" y="1492250"/>
          <p14:tracePt t="101810" x="7835900" y="1473200"/>
          <p14:tracePt t="101818" x="7835900" y="1460500"/>
          <p14:tracePt t="101826" x="7835900" y="1447800"/>
          <p14:tracePt t="101832" x="7835900" y="1422400"/>
          <p14:tracePt t="101847" x="7835900" y="1377950"/>
          <p14:tracePt t="101864" x="7835900" y="1358900"/>
          <p14:tracePt t="101881" x="7835900" y="1346200"/>
          <p14:tracePt t="101897" x="7823200" y="1320800"/>
          <p14:tracePt t="101914" x="7823200" y="1301750"/>
          <p14:tracePt t="101931" x="7785100" y="1263650"/>
          <p14:tracePt t="101947" x="7766050" y="1244600"/>
          <p14:tracePt t="101964" x="7759700" y="1225550"/>
          <p14:tracePt t="101981" x="7740650" y="1219200"/>
          <p14:tracePt t="101997" x="7734300" y="1206500"/>
          <p14:tracePt t="102014" x="7715250" y="1193800"/>
          <p14:tracePt t="102031" x="7696200" y="1181100"/>
          <p14:tracePt t="102048" x="7689850" y="1168400"/>
          <p14:tracePt t="102064" x="7677150" y="1168400"/>
          <p14:tracePt t="102081" x="7670800" y="1162050"/>
          <p14:tracePt t="102234" x="7670800" y="1168400"/>
          <p14:tracePt t="102242" x="7670800" y="1181100"/>
          <p14:tracePt t="102250" x="7677150" y="1187450"/>
          <p14:tracePt t="102258" x="7677150" y="1200150"/>
          <p14:tracePt t="102266" x="7683500" y="1206500"/>
          <p14:tracePt t="102281" x="7702550" y="1257300"/>
          <p14:tracePt t="102298" x="7715250" y="1289050"/>
          <p14:tracePt t="102315" x="7734300" y="1346200"/>
          <p14:tracePt t="102332" x="7740650" y="1377950"/>
          <p14:tracePt t="102348" x="7747000" y="1403350"/>
          <p14:tracePt t="102365" x="7753350" y="1409700"/>
          <p14:tracePt t="102381" x="7759700" y="1435100"/>
          <p14:tracePt t="102398" x="7759700" y="1447800"/>
          <p14:tracePt t="102415" x="7772400" y="1485900"/>
          <p14:tracePt t="102432" x="7778750" y="1517650"/>
          <p14:tracePt t="102448" x="7791450" y="1536700"/>
          <p14:tracePt t="102465" x="7810500" y="1562100"/>
          <p14:tracePt t="102482" x="7823200" y="1593850"/>
          <p14:tracePt t="102690" x="7823200" y="1587500"/>
          <p14:tracePt t="102698" x="7823200" y="1549400"/>
          <p14:tracePt t="102708" x="7823200" y="1530350"/>
          <p14:tracePt t="102715" x="7804150" y="1479550"/>
          <p14:tracePt t="102732" x="7797800" y="1441450"/>
          <p14:tracePt t="102749" x="7766050" y="1371600"/>
          <p14:tracePt t="102765" x="7740650" y="1333500"/>
          <p14:tracePt t="102782" x="7715250" y="1276350"/>
          <p14:tracePt t="102798" x="7677150" y="1225550"/>
          <p14:tracePt t="102815" x="7664450" y="1206500"/>
          <p14:tracePt t="102832" x="7664450" y="1200150"/>
          <p14:tracePt t="102849" x="7632700" y="1168400"/>
          <p14:tracePt t="102866" x="7620000" y="1149350"/>
          <p14:tracePt t="102882" x="7607300" y="1130300"/>
          <p14:tracePt t="102899" x="7581900" y="1104900"/>
          <p14:tracePt t="103010" x="7581900" y="1111250"/>
          <p14:tracePt t="103018" x="7588250" y="1149350"/>
          <p14:tracePt t="103026" x="7600950" y="1162050"/>
          <p14:tracePt t="103033" x="7620000" y="1206500"/>
          <p14:tracePt t="103049" x="7658100" y="1263650"/>
          <p14:tracePt t="103066" x="7677150" y="1301750"/>
          <p14:tracePt t="103083" x="7696200" y="1333500"/>
          <p14:tracePt t="103099" x="7708900" y="1371600"/>
          <p14:tracePt t="103116" x="7721600" y="1422400"/>
          <p14:tracePt t="103133" x="7734300" y="1460500"/>
          <p14:tracePt t="103149" x="7740650" y="1517650"/>
          <p14:tracePt t="103166" x="7759700" y="1568450"/>
          <p14:tracePt t="103183" x="7785100" y="1625600"/>
          <p14:tracePt t="103200" x="7791450" y="1676400"/>
          <p14:tracePt t="103216" x="7797800" y="1701800"/>
          <p14:tracePt t="103233" x="7797800" y="1708150"/>
          <p14:tracePt t="103338" x="7797800" y="1701800"/>
          <p14:tracePt t="103346" x="7797800" y="1676400"/>
          <p14:tracePt t="103354" x="7797800" y="1663700"/>
          <p14:tracePt t="103362" x="7791450" y="1631950"/>
          <p14:tracePt t="103367" x="7785100" y="1593850"/>
          <p14:tracePt t="103383" x="7766050" y="1543050"/>
          <p14:tracePt t="103400" x="7747000" y="1492250"/>
          <p14:tracePt t="103416" x="7727950" y="1447800"/>
          <p14:tracePt t="103433" x="7715250" y="1397000"/>
          <p14:tracePt t="103450" x="7708900" y="1358900"/>
          <p14:tracePt t="103466" x="7696200" y="1270000"/>
          <p14:tracePt t="103483" x="7683500" y="1231900"/>
          <p14:tracePt t="103500" x="7670800" y="1193800"/>
          <p14:tracePt t="103517" x="7670800" y="1187450"/>
          <p14:tracePt t="103698" x="7664450" y="1193800"/>
          <p14:tracePt t="103706" x="7658100" y="1200150"/>
          <p14:tracePt t="103714" x="7658100" y="1206500"/>
          <p14:tracePt t="103722" x="7658100" y="1219200"/>
          <p14:tracePt t="103734" x="7651750" y="1244600"/>
          <p14:tracePt t="103750" x="7651750" y="1257300"/>
          <p14:tracePt t="103767" x="7651750" y="1282700"/>
          <p14:tracePt t="103784" x="7639050" y="1320800"/>
          <p14:tracePt t="103801" x="7594600" y="1346200"/>
          <p14:tracePt t="103817" x="7480300" y="1390650"/>
          <p14:tracePt t="103834" x="7429500" y="1397000"/>
          <p14:tracePt t="103851" x="7404100" y="1409700"/>
          <p14:tracePt t="103867" x="7397750" y="1422400"/>
          <p14:tracePt t="104050" x="7397750" y="1416050"/>
          <p14:tracePt t="104074" x="7404100" y="1409700"/>
          <p14:tracePt t="104082" x="7410450" y="1397000"/>
          <p14:tracePt t="104093" x="7416800" y="1397000"/>
          <p14:tracePt t="104110" x="7423150" y="1397000"/>
          <p14:tracePt t="104130" x="7429500" y="1390650"/>
          <p14:tracePt t="104143" x="7429500" y="1384300"/>
          <p14:tracePt t="104144" x="7435850" y="1371600"/>
          <p14:tracePt t="104178" x="7448550" y="1371600"/>
          <p14:tracePt t="104202" x="7448550" y="1365250"/>
          <p14:tracePt t="104217" x="7454900" y="1358900"/>
          <p14:tracePt t="104234" x="7461250" y="1358900"/>
          <p14:tracePt t="104241" x="7473950" y="1346200"/>
          <p14:tracePt t="104250" x="7480300" y="1346200"/>
          <p14:tracePt t="104258" x="7499350" y="1320800"/>
          <p14:tracePt t="104268" x="7512050" y="1314450"/>
          <p14:tracePt t="104284" x="7518400" y="1295400"/>
          <p14:tracePt t="104301" x="7537450" y="1276350"/>
          <p14:tracePt t="104318" x="7562850" y="1250950"/>
          <p14:tracePt t="104335" x="7607300" y="1206500"/>
          <p14:tracePt t="104352" x="7639050" y="1162050"/>
          <p14:tracePt t="104368" x="7670800" y="1104900"/>
          <p14:tracePt t="104385" x="7677150" y="1066800"/>
          <p14:tracePt t="104402" x="7683500" y="1060450"/>
          <p14:tracePt t="104418" x="7689850" y="1060450"/>
          <p14:tracePt t="104435" x="7702550" y="1035050"/>
          <p14:tracePt t="104473" x="7708900" y="1035050"/>
          <p14:tracePt t="104485" x="7708900" y="1028700"/>
          <p14:tracePt t="104489" x="7721600" y="1022350"/>
          <p14:tracePt t="104502" x="7727950" y="1016000"/>
          <p14:tracePt t="104518" x="7740650" y="990600"/>
          <p14:tracePt t="104535" x="7747000" y="984250"/>
          <p14:tracePt t="104602" x="7734300" y="1009650"/>
          <p14:tracePt t="104609" x="7721600" y="1022350"/>
          <p14:tracePt t="104617" x="7670800" y="1079500"/>
          <p14:tracePt t="104627" x="7632700" y="1136650"/>
          <p14:tracePt t="104635" x="7550150" y="1257300"/>
          <p14:tracePt t="104652" x="7454900" y="1390650"/>
          <p14:tracePt t="104669" x="7385050" y="1498600"/>
          <p14:tracePt t="104685" x="7327900" y="1606550"/>
          <p14:tracePt t="104702" x="7327900" y="1619250"/>
          <p14:tracePt t="104718" x="7321550" y="1619250"/>
          <p14:tracePt t="104778" x="7327900" y="1619250"/>
          <p14:tracePt t="104786" x="7327900" y="1612900"/>
          <p14:tracePt t="104794" x="7334250" y="1606550"/>
          <p14:tracePt t="104802" x="7353300" y="1581150"/>
          <p14:tracePt t="104819" x="7359650" y="1568450"/>
          <p14:tracePt t="104835" x="7378700" y="1549400"/>
          <p14:tracePt t="104853" x="7397750" y="1524000"/>
          <p14:tracePt t="104869" x="7435850" y="1492250"/>
          <p14:tracePt t="104886" x="7524750" y="1416050"/>
          <p14:tracePt t="104902" x="7569200" y="1371600"/>
          <p14:tracePt t="104919" x="7626350" y="1314450"/>
          <p14:tracePt t="104936" x="7664450" y="1270000"/>
          <p14:tracePt t="104952" x="7715250" y="1219200"/>
          <p14:tracePt t="104969" x="7766050" y="1162050"/>
          <p14:tracePt t="104986" x="7778750" y="1143000"/>
          <p14:tracePt t="105089" x="7785100" y="1136650"/>
          <p14:tracePt t="105097" x="7791450" y="1136650"/>
          <p14:tracePt t="105113" x="7791450" y="1130300"/>
          <p14:tracePt t="105121" x="7797800" y="1130300"/>
          <p14:tracePt t="105129" x="7804150" y="1123950"/>
          <p14:tracePt t="105136" x="7810500" y="1123950"/>
          <p14:tracePt t="105152" x="7810500" y="1117600"/>
          <p14:tracePt t="105241" x="7797800" y="1130300"/>
          <p14:tracePt t="105257" x="7791450" y="1143000"/>
          <p14:tracePt t="105269" x="7785100" y="1155700"/>
          <p14:tracePt t="105270" x="7766050" y="1181100"/>
          <p14:tracePt t="105286" x="7753350" y="1193800"/>
          <p14:tracePt t="105303" x="7740650" y="1238250"/>
          <p14:tracePt t="105319" x="7721600" y="1263650"/>
          <p14:tracePt t="105336" x="7708900" y="1276350"/>
          <p14:tracePt t="105353" x="7677150" y="1301750"/>
          <p14:tracePt t="105370" x="7670800" y="1314450"/>
          <p14:tracePt t="105386" x="7658100" y="1320800"/>
          <p14:tracePt t="105489" x="7658100" y="1308100"/>
          <p14:tracePt t="105505" x="7670800" y="1308100"/>
          <p14:tracePt t="105530" x="7677150" y="1301750"/>
          <p14:tracePt t="105538" x="7677150" y="1289050"/>
          <p14:tracePt t="105538" x="7683500" y="1270000"/>
          <p14:tracePt t="105553" x="7740650" y="1200150"/>
          <p14:tracePt t="105570" x="7778750" y="1130300"/>
          <p14:tracePt t="105587" x="7823200" y="1092200"/>
          <p14:tracePt t="105603" x="7874000" y="1022350"/>
          <p14:tracePt t="105620" x="7893050" y="1009650"/>
          <p14:tracePt t="105637" x="7899400" y="996950"/>
          <p14:tracePt t="105653" x="7912100" y="984250"/>
          <p14:tracePt t="105670" x="7918450" y="977900"/>
          <p14:tracePt t="106273" x="7918450" y="984250"/>
          <p14:tracePt t="106337" x="7912100" y="996950"/>
          <p14:tracePt t="106354" x="0" y="0"/>
        </p14:tracePtLst>
        <p14:tracePtLst>
          <p14:tracePt t="110553" x="1739900" y="2628900"/>
          <p14:tracePt t="110561" x="1727200" y="2641600"/>
          <p14:tracePt t="110569" x="1720850" y="2641600"/>
          <p14:tracePt t="110577" x="1689100" y="2654300"/>
          <p14:tracePt t="110587" x="1682750" y="2654300"/>
          <p14:tracePt t="110611" x="1663700" y="2660650"/>
          <p14:tracePt t="110617" x="1612900" y="2673350"/>
          <p14:tracePt t="110633" x="1568450" y="2679700"/>
          <p14:tracePt t="110649" x="1485900" y="2679700"/>
          <p14:tracePt t="110665" x="1384300" y="2686050"/>
          <p14:tracePt t="110681" x="1263650" y="2698750"/>
          <p14:tracePt t="110697" x="1193800" y="2711450"/>
          <p14:tracePt t="110713" x="1092200" y="2749550"/>
          <p14:tracePt t="110729" x="1066800" y="2762250"/>
          <p14:tracePt t="110749" x="1054100" y="2768600"/>
          <p14:tracePt t="110787" x="1016000" y="2787650"/>
          <p14:tracePt t="110809" x="908050" y="2806700"/>
          <p14:tracePt t="110817" x="857250" y="2813050"/>
          <p14:tracePt t="110825" x="831850" y="2825750"/>
          <p14:tracePt t="110833" x="781050" y="2832100"/>
          <p14:tracePt t="110849" x="762000" y="2857500"/>
          <p14:tracePt t="110865" x="749300" y="2876550"/>
          <p14:tracePt t="110881" x="717550" y="2914650"/>
          <p14:tracePt t="110897" x="692150" y="2946400"/>
          <p14:tracePt t="110913" x="685800" y="2952750"/>
          <p14:tracePt t="110929" x="660400" y="2990850"/>
          <p14:tracePt t="110945" x="647700" y="3016250"/>
          <p14:tracePt t="110962" x="647700" y="3035300"/>
          <p14:tracePt t="110979" x="647700" y="3067050"/>
          <p14:tracePt t="110995" x="647700" y="3098800"/>
          <p14:tracePt t="111012" x="654050" y="3124200"/>
          <p14:tracePt t="111029" x="673100" y="3155950"/>
          <p14:tracePt t="111045" x="704850" y="3175000"/>
          <p14:tracePt t="111062" x="755650" y="3213100"/>
          <p14:tracePt t="111079" x="800100" y="3232150"/>
          <p14:tracePt t="111096" x="850900" y="3238500"/>
          <p14:tracePt t="111112" x="889000" y="3244850"/>
          <p14:tracePt t="111129" x="933450" y="3263900"/>
          <p14:tracePt t="111146" x="1035050" y="3308350"/>
          <p14:tracePt t="111162" x="1155700" y="3346450"/>
          <p14:tracePt t="111179" x="1314450" y="3390900"/>
          <p14:tracePt t="111196" x="1536700" y="3441700"/>
          <p14:tracePt t="111212" x="1739900" y="3498850"/>
          <p14:tracePt t="111229" x="1885950" y="3524250"/>
          <p14:tracePt t="111246" x="2051050" y="3530600"/>
          <p14:tracePt t="111263" x="2222500" y="3517900"/>
          <p14:tracePt t="111279" x="2355850" y="3505200"/>
          <p14:tracePt t="111296" x="2533650" y="3505200"/>
          <p14:tracePt t="111313" x="2667000" y="3517900"/>
          <p14:tracePt t="111329" x="2749550" y="3536950"/>
          <p14:tracePt t="111346" x="2844800" y="3549650"/>
          <p14:tracePt t="111363" x="2901950" y="3549650"/>
          <p14:tracePt t="111380" x="3048000" y="3530600"/>
          <p14:tracePt t="111396" x="3359150" y="3390900"/>
          <p14:tracePt t="111413" x="3467100" y="3340100"/>
          <p14:tracePt t="111429" x="3530600" y="3321050"/>
          <p14:tracePt t="111447" x="3600450" y="3295650"/>
          <p14:tracePt t="111463" x="3695700" y="3282950"/>
          <p14:tracePt t="111480" x="3708400" y="3270250"/>
          <p14:tracePt t="111496" x="3727450" y="3251200"/>
          <p14:tracePt t="111513" x="3746500" y="3219450"/>
          <p14:tracePt t="111530" x="3759200" y="3194050"/>
          <p14:tracePt t="111547" x="3778250" y="3175000"/>
          <p14:tracePt t="111563" x="3784600" y="3162300"/>
          <p14:tracePt t="111580" x="3790950" y="3162300"/>
          <p14:tracePt t="111596" x="3803650" y="3155950"/>
          <p14:tracePt t="111613" x="3803650" y="3143250"/>
          <p14:tracePt t="111630" x="3803650" y="3130550"/>
          <p14:tracePt t="111647" x="3810000" y="3117850"/>
          <p14:tracePt t="111663" x="3810000" y="3105150"/>
          <p14:tracePt t="111680" x="3829050" y="3092450"/>
          <p14:tracePt t="111696" x="3835400" y="3079750"/>
          <p14:tracePt t="111713" x="3835400" y="3073400"/>
          <p14:tracePt t="111777" x="3822700" y="3073400"/>
          <p14:tracePt t="111785" x="3816350" y="3073400"/>
          <p14:tracePt t="111801" x="3752850" y="3079750"/>
          <p14:tracePt t="111806" x="3708400" y="3079750"/>
          <p14:tracePt t="111813" x="3587750" y="3073400"/>
          <p14:tracePt t="111830" x="3454400" y="3048000"/>
          <p14:tracePt t="111847" x="3308350" y="3009900"/>
          <p14:tracePt t="111863" x="3206750" y="2990850"/>
          <p14:tracePt t="111880" x="3143250" y="2984500"/>
          <p14:tracePt t="111897" x="3124200" y="2978150"/>
          <p14:tracePt t="111934" x="3117850" y="2978150"/>
          <p14:tracePt t="111953" x="3098800" y="2965450"/>
          <p14:tracePt t="111961" x="3073400" y="2965450"/>
          <p14:tracePt t="111969" x="2997200" y="2965450"/>
          <p14:tracePt t="111980" x="2984500" y="2978150"/>
          <p14:tracePt t="111997" x="2952750" y="3009900"/>
          <p14:tracePt t="112014" x="2946400" y="3022600"/>
          <p14:tracePt t="112057" x="2946400" y="3028950"/>
          <p14:tracePt t="112065" x="2959100" y="3041650"/>
          <p14:tracePt t="112097" x="2971800" y="3060700"/>
          <p14:tracePt t="112106" x="2984500" y="3073400"/>
          <p14:tracePt t="112113" x="3009900" y="3086100"/>
          <p14:tracePt t="112131" x="3028950" y="3092450"/>
          <p14:tracePt t="112131" x="3048000" y="3111500"/>
          <p14:tracePt t="112148" x="3067050" y="3111500"/>
          <p14:tracePt t="112164" x="3098800" y="3117850"/>
          <p14:tracePt t="112181" x="3111500" y="3117850"/>
          <p14:tracePt t="112197" x="3187700" y="3155950"/>
          <p14:tracePt t="112214" x="3251200" y="3162300"/>
          <p14:tracePt t="112231" x="3308350" y="3162300"/>
          <p14:tracePt t="112248" x="3321050" y="3162300"/>
          <p14:tracePt t="112337" x="3340100" y="3155950"/>
          <p14:tracePt t="112345" x="3371850" y="3155950"/>
          <p14:tracePt t="112353" x="3378200" y="3155950"/>
          <p14:tracePt t="112361" x="3397250" y="3149600"/>
          <p14:tracePt t="112369" x="3473450" y="3143250"/>
          <p14:tracePt t="112381" x="3498850" y="3136900"/>
          <p14:tracePt t="112398" x="3536950" y="3136900"/>
          <p14:tracePt t="112415" x="3549650" y="3130550"/>
          <p14:tracePt t="112431" x="3575050" y="3130550"/>
          <p14:tracePt t="112448" x="3594100" y="3124200"/>
          <p14:tracePt t="112464" x="3676650" y="3117850"/>
          <p14:tracePt t="112482" x="3733800" y="3111500"/>
          <p14:tracePt t="112498" x="3759200" y="3111500"/>
          <p14:tracePt t="112593" x="3771900" y="3105150"/>
          <p14:tracePt t="112601" x="3784600" y="3105150"/>
          <p14:tracePt t="112615" x="3803650" y="3105150"/>
          <p14:tracePt t="112615" x="3848100" y="3092450"/>
          <p14:tracePt t="112631" x="3911600" y="3073400"/>
          <p14:tracePt t="112648" x="3930650" y="3067050"/>
          <p14:tracePt t="112665" x="3937000" y="3060700"/>
          <p14:tracePt t="112721" x="3943350" y="3060700"/>
          <p14:tracePt t="112729" x="3949700" y="3060700"/>
          <p14:tracePt t="112737" x="3968750" y="3060700"/>
          <p14:tracePt t="112748" x="4000500" y="3060700"/>
          <p14:tracePt t="112749" x="4051300" y="3060700"/>
          <p14:tracePt t="112765" x="4064000" y="3060700"/>
          <p14:tracePt t="112841" x="4057650" y="3073400"/>
          <p14:tracePt t="112865" x="4051300" y="3079750"/>
          <p14:tracePt t="112870" x="4038600" y="3086100"/>
          <p14:tracePt t="112913" x="4038600" y="3092450"/>
          <p14:tracePt t="112985" x="4025900" y="3105150"/>
          <p14:tracePt t="113153" x="4013200" y="3111500"/>
          <p14:tracePt t="113161" x="4000500" y="3124200"/>
          <p14:tracePt t="113175" x="3987800" y="3124200"/>
          <p14:tracePt t="113176" x="3975100" y="3124200"/>
          <p14:tracePt t="113182" x="3943350" y="3130550"/>
          <p14:tracePt t="113199" x="3905250" y="3130550"/>
          <p14:tracePt t="113216" x="3879850" y="3130550"/>
          <p14:tracePt t="113232" x="3803650" y="3130550"/>
          <p14:tracePt t="113249" x="3683000" y="3124200"/>
          <p14:tracePt t="113266" x="3625850" y="3124200"/>
          <p14:tracePt t="113283" x="3581400" y="3124200"/>
          <p14:tracePt t="113299" x="3536950" y="3117850"/>
          <p14:tracePt t="113316" x="3473450" y="3111500"/>
          <p14:tracePt t="113333" x="3397250" y="3105150"/>
          <p14:tracePt t="113349" x="3340100" y="3111500"/>
          <p14:tracePt t="113366" x="3282950" y="3130550"/>
          <p14:tracePt t="113721" x="3308350" y="3130550"/>
          <p14:tracePt t="113729" x="3321050" y="3130550"/>
          <p14:tracePt t="113737" x="3333750" y="3130550"/>
          <p14:tracePt t="113750" x="3346450" y="3136900"/>
          <p14:tracePt t="114345" x="3359150" y="3130550"/>
          <p14:tracePt t="114353" x="3390900" y="3124200"/>
          <p14:tracePt t="114361" x="3435350" y="3117850"/>
          <p14:tracePt t="114369" x="3492500" y="3098800"/>
          <p14:tracePt t="114384" x="3740150" y="3016250"/>
          <p14:tracePt t="114401" x="4044950" y="2927350"/>
          <p14:tracePt t="114418" x="4889500" y="2616200"/>
          <p14:tracePt t="114434" x="5416550" y="2463800"/>
          <p14:tracePt t="114451" x="6013450" y="2305050"/>
          <p14:tracePt t="114468" x="6426200" y="2254250"/>
          <p14:tracePt t="114484" x="7283450" y="2165350"/>
          <p14:tracePt t="114502" x="7562850" y="2101850"/>
          <p14:tracePt t="114518" x="7708900" y="2051050"/>
          <p14:tracePt t="114535" x="7829550" y="1974850"/>
          <p14:tracePt t="114551" x="7905750" y="1905000"/>
          <p14:tracePt t="114568" x="7994650" y="1784350"/>
          <p14:tracePt t="114585" x="8013700" y="1752600"/>
          <p14:tracePt t="114602" x="8032750" y="1695450"/>
          <p14:tracePt t="114618" x="8032750" y="1657350"/>
          <p14:tracePt t="114635" x="8032750" y="1606550"/>
          <p14:tracePt t="114651" x="8032750" y="1562100"/>
          <p14:tracePt t="114668" x="8026400" y="1543050"/>
          <p14:tracePt t="114685" x="8026400" y="1517650"/>
          <p14:tracePt t="114737" x="8026400" y="1504950"/>
          <p14:tracePt t="114745" x="8026400" y="1492250"/>
          <p14:tracePt t="114753" x="8007350" y="1485900"/>
          <p14:tracePt t="114754" x="7975600" y="1460500"/>
          <p14:tracePt t="114754" x="7956550" y="1454150"/>
          <p14:tracePt t="114769" x="7893050" y="1454150"/>
          <p14:tracePt t="114785" x="7810500" y="1473200"/>
          <p14:tracePt t="114802" x="7677150" y="1524000"/>
          <p14:tracePt t="114818" x="7607300" y="1536700"/>
          <p14:tracePt t="114835" x="7575550" y="1536700"/>
          <p14:tracePt t="114852" x="7543800" y="1536700"/>
          <p14:tracePt t="114953" x="7543800" y="1530350"/>
          <p14:tracePt t="114961" x="7575550" y="1492250"/>
          <p14:tracePt t="114968" x="7620000" y="1447800"/>
          <p14:tracePt t="114985" x="7683500" y="1397000"/>
          <p14:tracePt t="114986" x="7747000" y="1352550"/>
          <p14:tracePt t="115002" x="7804150" y="1308100"/>
          <p14:tracePt t="115019" x="7829550" y="1295400"/>
          <p14:tracePt t="115035" x="7842250" y="1289050"/>
          <p14:tracePt t="115052" x="7848600" y="1289050"/>
          <p14:tracePt t="115489" x="7842250" y="1295400"/>
          <p14:tracePt t="115497" x="7842250" y="1301750"/>
          <p14:tracePt t="115505" x="7835900" y="1308100"/>
          <p14:tracePt t="115505" x="7835900" y="1314450"/>
          <p14:tracePt t="115520" x="7804150" y="1377950"/>
          <p14:tracePt t="115537" x="7772400" y="1435100"/>
          <p14:tracePt t="115553" x="7727950" y="1492250"/>
          <p14:tracePt t="115570" x="7689850" y="1543050"/>
          <p14:tracePt t="115586" x="7664450" y="1568450"/>
          <p14:tracePt t="115603" x="7613650" y="1651000"/>
          <p14:tracePt t="115620" x="7505700" y="1790700"/>
          <p14:tracePt t="115637" x="7473950" y="1835150"/>
          <p14:tracePt t="115653" x="7448550" y="1873250"/>
          <p14:tracePt t="115670" x="7429500" y="1892300"/>
          <p14:tracePt t="115686" x="7429500" y="1905000"/>
          <p14:tracePt t="115703" x="7423150" y="1924050"/>
          <p14:tracePt t="115720" x="7404100" y="1943100"/>
          <p14:tracePt t="115737" x="7321550" y="2012950"/>
          <p14:tracePt t="115753" x="7264400" y="2057400"/>
          <p14:tracePt t="115770" x="7188200" y="2159000"/>
          <p14:tracePt t="115787" x="7118350" y="2235200"/>
          <p14:tracePt t="115803" x="7029450" y="2336800"/>
          <p14:tracePt t="115820" x="6851650" y="2501900"/>
          <p14:tracePt t="115837" x="6724650" y="2647950"/>
          <p14:tracePt t="115853" x="6464300" y="2965450"/>
          <p14:tracePt t="115870" x="6261100" y="3162300"/>
          <p14:tracePt t="115887" x="6070600" y="3359150"/>
          <p14:tracePt t="115904" x="5918200" y="3460750"/>
          <p14:tracePt t="115920" x="5721350" y="3543300"/>
          <p14:tracePt t="115937" x="5683250" y="3562350"/>
          <p14:tracePt t="115954" x="5638800" y="3568700"/>
          <p14:tracePt t="115971" x="5626100" y="3575050"/>
          <p14:tracePt t="115987" x="5607050" y="3587750"/>
          <p14:tracePt t="116004" x="5581650" y="3587750"/>
          <p14:tracePt t="116021" x="5549900" y="3587750"/>
          <p14:tracePt t="116037" x="5492750" y="3581400"/>
          <p14:tracePt t="116054" x="5454650" y="3581400"/>
          <p14:tracePt t="116071" x="5422900" y="3575050"/>
          <p14:tracePt t="116087" x="5403850" y="3575050"/>
          <p14:tracePt t="116137" x="5397500" y="3575050"/>
          <p14:tracePt t="116138" x="5391150" y="3575050"/>
          <p14:tracePt t="116154" x="5384800" y="3568700"/>
          <p14:tracePt t="116154" x="5346700" y="3543300"/>
          <p14:tracePt t="116171" x="5308600" y="3517900"/>
          <p14:tracePt t="116187" x="5264150" y="3492500"/>
          <p14:tracePt t="116204" x="5226050" y="3467100"/>
          <p14:tracePt t="116221" x="5137150" y="3416300"/>
          <p14:tracePt t="116238" x="5029200" y="3371850"/>
          <p14:tracePt t="116254" x="4946650" y="3333750"/>
          <p14:tracePt t="116271" x="4883150" y="3327400"/>
          <p14:tracePt t="116612" x="0" y="0"/>
        </p14:tracePtLst>
        <p14:tracePtLst>
          <p14:tracePt t="120425" x="469900" y="2559050"/>
          <p14:tracePt t="120433" x="463550" y="2559050"/>
          <p14:tracePt t="120449" x="463550" y="2584450"/>
          <p14:tracePt t="120462" x="463550" y="2603500"/>
          <p14:tracePt t="120463" x="469900" y="2622550"/>
          <p14:tracePt t="120479" x="482600" y="2641600"/>
          <p14:tracePt t="120495" x="495300" y="2647950"/>
          <p14:tracePt t="120512" x="508000" y="2647950"/>
          <p14:tracePt t="120529" x="565150" y="2647950"/>
          <p14:tracePt t="120529" x="603250" y="2641600"/>
          <p14:tracePt t="120546" x="673100" y="2635250"/>
          <p14:tracePt t="120562" x="800100" y="2628900"/>
          <p14:tracePt t="120579" x="939800" y="2641600"/>
          <p14:tracePt t="120596" x="1092200" y="2647950"/>
          <p14:tracePt t="120612" x="1225550" y="2673350"/>
          <p14:tracePt t="120629" x="1295400" y="2698750"/>
          <p14:tracePt t="120646" x="1498600" y="2787650"/>
          <p14:tracePt t="120662" x="1625600" y="2819400"/>
          <p14:tracePt t="120679" x="1739900" y="2838450"/>
          <p14:tracePt t="120696" x="1879600" y="2838450"/>
          <p14:tracePt t="120712" x="2241550" y="2838450"/>
          <p14:tracePt t="120729" x="2609850" y="2844800"/>
          <p14:tracePt t="120746" x="2787650" y="2857500"/>
          <p14:tracePt t="120763" x="2940050" y="2870200"/>
          <p14:tracePt t="120779" x="3016250" y="2876550"/>
          <p14:tracePt t="120796" x="3162300" y="2889250"/>
          <p14:tracePt t="120812" x="3314700" y="2901950"/>
          <p14:tracePt t="120829" x="3403600" y="2908300"/>
          <p14:tracePt t="120846" x="3746500" y="2895600"/>
          <p14:tracePt t="120863" x="3956050" y="2876550"/>
          <p14:tracePt t="120879" x="4133850" y="2876550"/>
          <p14:tracePt t="120896" x="4318000" y="2882900"/>
          <p14:tracePt t="120913" x="4597400" y="2901950"/>
          <p14:tracePt t="120930" x="4673600" y="2901950"/>
          <p14:tracePt t="120946" x="4737100" y="2901950"/>
          <p14:tracePt t="120963" x="4870450" y="2901950"/>
          <p14:tracePt t="120979" x="5073650" y="2889250"/>
          <p14:tracePt t="120996" x="5207000" y="2870200"/>
          <p14:tracePt t="121013" x="5270500" y="2844800"/>
          <p14:tracePt t="121030" x="5295900" y="2825750"/>
          <p14:tracePt t="121046" x="5365750" y="2794000"/>
          <p14:tracePt t="121063" x="5480050" y="2768600"/>
          <p14:tracePt t="121080" x="5613400" y="2762250"/>
          <p14:tracePt t="121097" x="5797550" y="2743200"/>
          <p14:tracePt t="121113" x="5981700" y="2686050"/>
          <p14:tracePt t="121130" x="6032500" y="2660650"/>
          <p14:tracePt t="121146" x="6076950" y="2635250"/>
          <p14:tracePt t="121163" x="6083300" y="2622550"/>
          <p14:tracePt t="121180" x="6102350" y="2590800"/>
          <p14:tracePt t="121196" x="6127750" y="2533650"/>
          <p14:tracePt t="121213" x="6159500" y="2451100"/>
          <p14:tracePt t="121230" x="6172200" y="2419350"/>
          <p14:tracePt t="121247" x="6178550" y="2317750"/>
          <p14:tracePt t="121263" x="6178550" y="2292350"/>
          <p14:tracePt t="121280" x="6172200" y="2292350"/>
          <p14:tracePt t="121297" x="6153150" y="2286000"/>
          <p14:tracePt t="121313" x="6115050" y="2266950"/>
          <p14:tracePt t="121330" x="6076950" y="2254250"/>
          <p14:tracePt t="121347" x="6007100" y="2235200"/>
          <p14:tracePt t="121363" x="5930900" y="2222500"/>
          <p14:tracePt t="121380" x="5772150" y="2197100"/>
          <p14:tracePt t="121397" x="5600700" y="2165350"/>
          <p14:tracePt t="121414" x="5334000" y="2108200"/>
          <p14:tracePt t="121430" x="5245100" y="2089150"/>
          <p14:tracePt t="121447" x="4933950" y="2032000"/>
          <p14:tracePt t="121464" x="4800600" y="2019300"/>
          <p14:tracePt t="121480" x="4705350" y="2019300"/>
          <p14:tracePt t="121497" x="4591050" y="2019300"/>
          <p14:tracePt t="121514" x="4273550" y="2038350"/>
          <p14:tracePt t="121531" x="4006850" y="2070100"/>
          <p14:tracePt t="121547" x="3600450" y="2095500"/>
          <p14:tracePt t="121564" x="3213100" y="2108200"/>
          <p14:tracePt t="121580" x="2794000" y="2108200"/>
          <p14:tracePt t="121598" x="2590800" y="2127250"/>
          <p14:tracePt t="121614" x="2514600" y="2133600"/>
          <p14:tracePt t="121631" x="2419350" y="2139950"/>
          <p14:tracePt t="121647" x="2305050" y="2159000"/>
          <p14:tracePt t="121664" x="2190750" y="2171700"/>
          <p14:tracePt t="121681" x="2012950" y="2197100"/>
          <p14:tracePt t="121698" x="1917700" y="2228850"/>
          <p14:tracePt t="121714" x="1828800" y="2241550"/>
          <p14:tracePt t="121731" x="1695450" y="2247900"/>
          <p14:tracePt t="121747" x="1593850" y="2235200"/>
          <p14:tracePt t="121764" x="1466850" y="2190750"/>
          <p14:tracePt t="121781" x="1358900" y="2171700"/>
          <p14:tracePt t="121797" x="1289050" y="2171700"/>
          <p14:tracePt t="121814" x="1231900" y="2165350"/>
          <p14:tracePt t="121831" x="1193800" y="2165350"/>
          <p14:tracePt t="121848" x="1054100" y="2165350"/>
          <p14:tracePt t="121864" x="952500" y="2178050"/>
          <p14:tracePt t="121881" x="711200" y="2190750"/>
          <p14:tracePt t="121898" x="558800" y="2222500"/>
          <p14:tracePt t="121914" x="457200" y="2254250"/>
          <p14:tracePt t="121931" x="431800" y="2260600"/>
          <p14:tracePt t="122026" x="0" y="0"/>
        </p14:tracePtLst>
        <p14:tracePtLst>
          <p14:tracePt t="131580" x="1473200" y="2387600"/>
          <p14:tracePt t="131601" x="1473200" y="2381250"/>
          <p14:tracePt t="131609" x="1460500" y="2374900"/>
          <p14:tracePt t="131617" x="1454150" y="2368550"/>
          <p14:tracePt t="131625" x="1447800" y="2368550"/>
          <p14:tracePt t="131633" x="1397000" y="2349500"/>
          <p14:tracePt t="131647" x="1301750" y="2324100"/>
          <p14:tracePt t="131663" x="1212850" y="2317750"/>
          <p14:tracePt t="131680" x="1136650" y="2317750"/>
          <p14:tracePt t="131697" x="1028700" y="2305050"/>
          <p14:tracePt t="131714" x="952500" y="2298700"/>
          <p14:tracePt t="131730" x="850900" y="2298700"/>
          <p14:tracePt t="131747" x="806450" y="2292350"/>
          <p14:tracePt t="131764" x="755650" y="2286000"/>
          <p14:tracePt t="131780" x="698500" y="2279650"/>
          <p14:tracePt t="131797" x="590550" y="2266950"/>
          <p14:tracePt t="131814" x="533400" y="2266950"/>
          <p14:tracePt t="131831" x="514350" y="2266950"/>
          <p14:tracePt t="131847" x="501650" y="2266950"/>
          <p14:tracePt t="131864" x="488950" y="2266950"/>
          <p14:tracePt t="131881" x="438150" y="2279650"/>
          <p14:tracePt t="131897" x="393700" y="2279650"/>
          <p14:tracePt t="131914" x="349250" y="2286000"/>
          <p14:tracePt t="131931" x="336550" y="2292350"/>
          <p14:tracePt t="131947" x="323850" y="2305050"/>
          <p14:tracePt t="131964" x="323850" y="2317750"/>
          <p14:tracePt t="131981" x="323850" y="2330450"/>
          <p14:tracePt t="131998" x="323850" y="2343150"/>
          <p14:tracePt t="132014" x="323850" y="2355850"/>
          <p14:tracePt t="132031" x="336550" y="2381250"/>
          <p14:tracePt t="132047" x="355600" y="2419350"/>
          <p14:tracePt t="132065" x="393700" y="2444750"/>
          <p14:tracePt t="132081" x="412750" y="2463800"/>
          <p14:tracePt t="132098" x="488950" y="2514600"/>
          <p14:tracePt t="132114" x="527050" y="2552700"/>
          <p14:tracePt t="132131" x="590550" y="2609850"/>
          <p14:tracePt t="132148" x="635000" y="2641600"/>
          <p14:tracePt t="132165" x="704850" y="2686050"/>
          <p14:tracePt t="132181" x="736600" y="2711450"/>
          <p14:tracePt t="132198" x="768350" y="2717800"/>
          <p14:tracePt t="132214" x="819150" y="2743200"/>
          <p14:tracePt t="132231" x="869950" y="2768600"/>
          <p14:tracePt t="132248" x="908050" y="2768600"/>
          <p14:tracePt t="132248" x="952500" y="2787650"/>
          <p14:tracePt t="132265" x="1085850" y="2838450"/>
          <p14:tracePt t="132281" x="1136650" y="2851150"/>
          <p14:tracePt t="132298" x="1238250" y="2876550"/>
          <p14:tracePt t="132315" x="1314450" y="2889250"/>
          <p14:tracePt t="132331" x="1428750" y="2908300"/>
          <p14:tracePt t="132348" x="1549400" y="2914650"/>
          <p14:tracePt t="132365" x="1739900" y="2933700"/>
          <p14:tracePt t="132381" x="1873250" y="2959100"/>
          <p14:tracePt t="132398" x="2006600" y="2978150"/>
          <p14:tracePt t="132415" x="2203450" y="2984500"/>
          <p14:tracePt t="132432" x="2343150" y="2971800"/>
          <p14:tracePt t="132448" x="2540000" y="2965450"/>
          <p14:tracePt t="132465" x="2628900" y="2965450"/>
          <p14:tracePt t="132481" x="2679700" y="2984500"/>
          <p14:tracePt t="132498" x="2901950" y="2990850"/>
          <p14:tracePt t="132515" x="3035300" y="3003550"/>
          <p14:tracePt t="132532" x="3187700" y="3009900"/>
          <p14:tracePt t="132548" x="3460750" y="3003550"/>
          <p14:tracePt t="132565" x="3606800" y="2997200"/>
          <p14:tracePt t="132582" x="3727450" y="2997200"/>
          <p14:tracePt t="132598" x="3879850" y="3016250"/>
          <p14:tracePt t="132615" x="4000500" y="3035300"/>
          <p14:tracePt t="132632" x="4210050" y="3041650"/>
          <p14:tracePt t="132648" x="4330700" y="3016250"/>
          <p14:tracePt t="132665" x="4381500" y="3003550"/>
          <p14:tracePt t="132682" x="4419600" y="2990850"/>
          <p14:tracePt t="132699" x="4527550" y="2965450"/>
          <p14:tracePt t="132715" x="4692650" y="2952750"/>
          <p14:tracePt t="132732" x="4857750" y="2940050"/>
          <p14:tracePt t="132749" x="5010150" y="2927350"/>
          <p14:tracePt t="132766" x="5073650" y="2914650"/>
          <p14:tracePt t="132782" x="5111750" y="2889250"/>
          <p14:tracePt t="132799" x="5137150" y="2832100"/>
          <p14:tracePt t="132815" x="5149850" y="2806700"/>
          <p14:tracePt t="132832" x="5168900" y="2774950"/>
          <p14:tracePt t="132849" x="5200650" y="2749550"/>
          <p14:tracePt t="132865" x="5257800" y="2698750"/>
          <p14:tracePt t="132882" x="5270500" y="2679700"/>
          <p14:tracePt t="132899" x="5295900" y="2616200"/>
          <p14:tracePt t="132916" x="5308600" y="2584450"/>
          <p14:tracePt t="132932" x="5314950" y="2571750"/>
          <p14:tracePt t="132949" x="5365750" y="2527300"/>
          <p14:tracePt t="132966" x="5403850" y="2495550"/>
          <p14:tracePt t="132982" x="5429250" y="2476500"/>
          <p14:tracePt t="132999" x="5461000" y="2444750"/>
          <p14:tracePt t="133016" x="5486400" y="2432050"/>
          <p14:tracePt t="133033" x="5492750" y="2413000"/>
          <p14:tracePt t="133049" x="5505450" y="2400300"/>
          <p14:tracePt t="133067" x="5537200" y="2374900"/>
          <p14:tracePt t="133083" x="5549900" y="2362200"/>
          <p14:tracePt t="133100" x="5581650" y="2317750"/>
          <p14:tracePt t="133117" x="5588000" y="2317750"/>
          <p14:tracePt t="133133" x="5588000" y="2298700"/>
          <p14:tracePt t="133150" x="5588000" y="2292350"/>
          <p14:tracePt t="133167" x="5588000" y="2273300"/>
          <p14:tracePt t="133183" x="5562600" y="2235200"/>
          <p14:tracePt t="133200" x="5518150" y="2203450"/>
          <p14:tracePt t="133215" x="5454650" y="2159000"/>
          <p14:tracePt t="133232" x="5289550" y="2089150"/>
          <p14:tracePt t="133249" x="5207000" y="2070100"/>
          <p14:tracePt t="133267" x="5137150" y="2063750"/>
          <p14:tracePt t="133284" x="5092700" y="2044700"/>
          <p14:tracePt t="133300" x="4933950" y="2012950"/>
          <p14:tracePt t="133316" x="4813300" y="2006600"/>
          <p14:tracePt t="133333" x="4692650" y="1987550"/>
          <p14:tracePt t="133351" x="4559300" y="1968500"/>
          <p14:tracePt t="133367" x="4362450" y="1924050"/>
          <p14:tracePt t="133383" x="4165600" y="1898650"/>
          <p14:tracePt t="133400" x="3937000" y="1866900"/>
          <p14:tracePt t="133416" x="3879850" y="1866900"/>
          <p14:tracePt t="133473" x="3835400" y="1873250"/>
          <p14:tracePt t="133481" x="3803650" y="1873250"/>
          <p14:tracePt t="133489" x="3746500" y="1879600"/>
          <p14:tracePt t="133505" x="3651250" y="1892300"/>
          <p14:tracePt t="133513" x="3556000" y="1892300"/>
          <p14:tracePt t="133521" x="3473450" y="1898650"/>
          <p14:tracePt t="133533" x="3390900" y="1917700"/>
          <p14:tracePt t="133550" x="3289300" y="1936750"/>
          <p14:tracePt t="133567" x="3168650" y="1949450"/>
          <p14:tracePt t="133583" x="2965450" y="1962150"/>
          <p14:tracePt t="133600" x="2832100" y="1968500"/>
          <p14:tracePt t="133617" x="2762250" y="1968500"/>
          <p14:tracePt t="133633" x="2667000" y="1968500"/>
          <p14:tracePt t="133650" x="2559050" y="1962150"/>
          <p14:tracePt t="133667" x="2413000" y="1955800"/>
          <p14:tracePt t="133683" x="2228850" y="1943100"/>
          <p14:tracePt t="133700" x="2038350" y="1936750"/>
          <p14:tracePt t="133717" x="1936750" y="1943100"/>
          <p14:tracePt t="133734" x="1847850" y="1949450"/>
          <p14:tracePt t="133750" x="1778000" y="1968500"/>
          <p14:tracePt t="133769" x="1714500" y="1974850"/>
          <p14:tracePt t="133785" x="1447800" y="1987550"/>
          <p14:tracePt t="133802" x="1295400" y="2000250"/>
          <p14:tracePt t="133818" x="1136650" y="2019300"/>
          <p14:tracePt t="133835" x="1022350" y="2038350"/>
          <p14:tracePt t="133851" x="965200" y="2057400"/>
          <p14:tracePt t="133868" x="901700" y="2076450"/>
          <p14:tracePt t="133885" x="876300" y="2089150"/>
          <p14:tracePt t="133902" x="749300" y="2152650"/>
          <p14:tracePt t="133918" x="698500" y="2171700"/>
          <p14:tracePt t="133935" x="628650" y="2197100"/>
          <p14:tracePt t="133952" x="596900" y="2203450"/>
          <p14:tracePt t="133968" x="558800" y="2222500"/>
          <p14:tracePt t="133985" x="539750" y="2241550"/>
          <p14:tracePt t="134002" x="482600" y="2311400"/>
          <p14:tracePt t="134018" x="444500" y="2349500"/>
          <p14:tracePt t="134035" x="393700" y="2381250"/>
          <p14:tracePt t="134052" x="374650" y="2406650"/>
          <p14:tracePt t="134069" x="361950" y="2419350"/>
          <p14:tracePt t="134085" x="355600" y="2432050"/>
          <p14:tracePt t="134102" x="355600" y="2451100"/>
          <p14:tracePt t="134119" x="349250" y="2476500"/>
          <p14:tracePt t="134154" x="342900" y="2489200"/>
          <p14:tracePt t="134155" x="342900" y="2501900"/>
          <p14:tracePt t="134169" x="342900" y="2508250"/>
          <p14:tracePt t="134185" x="336550" y="2527300"/>
          <p14:tracePt t="134202" x="336550" y="2533650"/>
          <p14:tracePt t="134219" x="336550" y="2546350"/>
          <p14:tracePt t="134235" x="336550" y="2559050"/>
          <p14:tracePt t="134252" x="342900" y="2565400"/>
          <p14:tracePt t="134269" x="349250" y="2565400"/>
          <p14:tracePt t="134285" x="361950" y="2565400"/>
          <p14:tracePt t="134302" x="393700" y="2565400"/>
          <p14:tracePt t="134319" x="406400" y="2565400"/>
          <p14:tracePt t="134354" x="412750" y="2565400"/>
          <p14:tracePt t="134378" x="419100" y="2565400"/>
          <p14:tracePt t="134386" x="431800" y="2571750"/>
          <p14:tracePt t="134387" x="457200" y="2597150"/>
          <p14:tracePt t="134402" x="482600" y="2616200"/>
          <p14:tracePt t="134419" x="495300" y="2628900"/>
          <p14:tracePt t="134436" x="501650" y="2628900"/>
          <p14:tracePt t="134453" x="508000" y="2628900"/>
          <p14:tracePt t="134469" x="533400" y="2628900"/>
          <p14:tracePt t="134486" x="558800" y="2641600"/>
          <p14:tracePt t="134502" x="641350" y="2679700"/>
          <p14:tracePt t="134519" x="736600" y="2711450"/>
          <p14:tracePt t="134536" x="850900" y="2736850"/>
          <p14:tracePt t="134553" x="876300" y="2736850"/>
          <p14:tracePt t="134569" x="920750" y="2743200"/>
          <p14:tracePt t="134586" x="965200" y="2755900"/>
          <p14:tracePt t="134603" x="1047750" y="2768600"/>
          <p14:tracePt t="134620" x="1181100" y="2794000"/>
          <p14:tracePt t="134636" x="1200150" y="2800350"/>
          <p14:tracePt t="134653" x="1206500" y="2800350"/>
          <p14:tracePt t="134706" x="1212850" y="2800350"/>
          <p14:tracePt t="134714" x="1219200" y="2800350"/>
          <p14:tracePt t="134719" x="1225550" y="2806700"/>
          <p14:tracePt t="134736" x="1238250" y="2806700"/>
          <p14:tracePt t="134737" x="1250950" y="2813050"/>
          <p14:tracePt t="134753" x="1270000" y="2819400"/>
          <p14:tracePt t="134770" x="1282700" y="2819400"/>
          <p14:tracePt t="134809" x="0" y="0"/>
        </p14:tracePtLst>
        <p14:tracePtLst>
          <p14:tracePt t="141993" x="1968500" y="3371850"/>
          <p14:tracePt t="142065" x="1962150" y="3371850"/>
          <p14:tracePt t="142073" x="1955800" y="3365500"/>
          <p14:tracePt t="142082" x="1943100" y="3365500"/>
          <p14:tracePt t="142082" x="1905000" y="3359150"/>
          <p14:tracePt t="142098" x="1797050" y="3333750"/>
          <p14:tracePt t="142115" x="1676400" y="3314700"/>
          <p14:tracePt t="142132" x="1600200" y="3308350"/>
          <p14:tracePt t="142149" x="1492250" y="3289300"/>
          <p14:tracePt t="142165" x="1377950" y="3276600"/>
          <p14:tracePt t="142182" x="1263650" y="3257550"/>
          <p14:tracePt t="142198" x="1238250" y="3257550"/>
          <p14:tracePt t="142249" x="1231900" y="3257550"/>
          <p14:tracePt t="142265" x="1225550" y="3257550"/>
          <p14:tracePt t="142282" x="1219200" y="3263900"/>
          <p14:tracePt t="142306" x="1219200" y="3270250"/>
          <p14:tracePt t="142321" x="1219200" y="3282950"/>
          <p14:tracePt t="142345" x="1219200" y="3289300"/>
          <p14:tracePt t="142353" x="1219200" y="3295650"/>
          <p14:tracePt t="142361" x="1219200" y="3308350"/>
          <p14:tracePt t="142385" x="1219200" y="3314700"/>
          <p14:tracePt t="142386" x="1231900" y="3333750"/>
          <p14:tracePt t="142399" x="1231900" y="3359150"/>
          <p14:tracePt t="142416" x="1244600" y="3359150"/>
          <p14:tracePt t="142432" x="1250950" y="3365500"/>
          <p14:tracePt t="142449" x="1270000" y="3371850"/>
          <p14:tracePt t="142466" x="1301750" y="3390900"/>
          <p14:tracePt t="142482" x="1320800" y="3397250"/>
          <p14:tracePt t="142500" x="1339850" y="3409950"/>
          <p14:tracePt t="142516" x="1397000" y="3441700"/>
          <p14:tracePt t="142532" x="1428750" y="3448050"/>
          <p14:tracePt t="142549" x="1460500" y="3467100"/>
          <p14:tracePt t="142566" x="1473200" y="3473450"/>
          <p14:tracePt t="142582" x="1479550" y="3479800"/>
          <p14:tracePt t="142599" x="1498600" y="3492500"/>
          <p14:tracePt t="142616" x="1530350" y="3498850"/>
          <p14:tracePt t="142633" x="1600200" y="3511550"/>
          <p14:tracePt t="142649" x="1701800" y="3524250"/>
          <p14:tracePt t="142666" x="1765300" y="3524250"/>
          <p14:tracePt t="142683" x="1822450" y="3536950"/>
          <p14:tracePt t="142699" x="1892300" y="3543300"/>
          <p14:tracePt t="142716" x="1968500" y="3543300"/>
          <p14:tracePt t="142733" x="2108200" y="3536950"/>
          <p14:tracePt t="142749" x="2197100" y="3530600"/>
          <p14:tracePt t="142766" x="2279650" y="3524250"/>
          <p14:tracePt t="142783" x="2317750" y="3524250"/>
          <p14:tracePt t="142800" x="2406650" y="3524250"/>
          <p14:tracePt t="142816" x="2438400" y="3524250"/>
          <p14:tracePt t="142833" x="2451100" y="3511550"/>
          <p14:tracePt t="142849" x="2463800" y="3486150"/>
          <p14:tracePt t="142866" x="2463800" y="3473450"/>
          <p14:tracePt t="142883" x="2451100" y="3441700"/>
          <p14:tracePt t="142900" x="2432050" y="3429000"/>
          <p14:tracePt t="142916" x="2413000" y="3416300"/>
          <p14:tracePt t="142933" x="2374900" y="3403600"/>
          <p14:tracePt t="142950" x="2330450" y="3378200"/>
          <p14:tracePt t="142966" x="2266950" y="3359150"/>
          <p14:tracePt t="142983" x="2178050" y="3333750"/>
          <p14:tracePt t="143000" x="2076450" y="3333750"/>
          <p14:tracePt t="143017" x="2025650" y="3333750"/>
          <p14:tracePt t="143033" x="1987550" y="3340100"/>
          <p14:tracePt t="143050" x="1955800" y="3346450"/>
          <p14:tracePt t="143067" x="1924050" y="3346450"/>
          <p14:tracePt t="143083" x="1873250" y="3340100"/>
          <p14:tracePt t="143100" x="1816100" y="3327400"/>
          <p14:tracePt t="143117" x="1631950" y="3314700"/>
          <p14:tracePt t="143133" x="1568450" y="3314700"/>
          <p14:tracePt t="143150" x="1498600" y="3314700"/>
          <p14:tracePt t="143167" x="1428750" y="3314700"/>
          <p14:tracePt t="143183" x="1397000" y="3314700"/>
          <p14:tracePt t="143200" x="1384300" y="3314700"/>
          <p14:tracePt t="143241" x="1377950" y="3314700"/>
          <p14:tracePt t="143249" x="1365250" y="3327400"/>
          <p14:tracePt t="143257" x="1358900" y="3352800"/>
          <p14:tracePt t="143267" x="1346200" y="3371850"/>
          <p14:tracePt t="143284" x="1339850" y="3371850"/>
          <p14:tracePt t="143300" x="1339850" y="3378200"/>
          <p14:tracePt t="143317" x="1339850" y="3390900"/>
          <p14:tracePt t="143334" x="1333500" y="3416300"/>
          <p14:tracePt t="143350" x="1333500" y="3448050"/>
          <p14:tracePt t="143366" x="1346200" y="3467100"/>
          <p14:tracePt t="143383" x="1358900" y="3498850"/>
          <p14:tracePt t="143400" x="1403350" y="3530600"/>
          <p14:tracePt t="143417" x="1422400" y="3549650"/>
          <p14:tracePt t="143434" x="1422400" y="3556000"/>
          <p14:tracePt t="143481" x="1428750" y="3556000"/>
          <p14:tracePt t="143489" x="1441450" y="3556000"/>
          <p14:tracePt t="143489" x="1447800" y="3556000"/>
          <p14:tracePt t="143521" x="1460500" y="3562350"/>
          <p14:tracePt t="143529" x="1466850" y="3562350"/>
          <p14:tracePt t="143537" x="1479550" y="3562350"/>
          <p14:tracePt t="143545" x="1485900" y="3562350"/>
          <p14:tracePt t="143553" x="1524000" y="3568700"/>
          <p14:tracePt t="143567" x="1593850" y="3587750"/>
          <p14:tracePt t="143584" x="1625600" y="3587750"/>
          <p14:tracePt t="143601" x="1670050" y="3587750"/>
          <p14:tracePt t="143617" x="1714500" y="3581400"/>
          <p14:tracePt t="143634" x="1771650" y="3568700"/>
          <p14:tracePt t="143651" x="1822450" y="3562350"/>
          <p14:tracePt t="143668" x="1866900" y="3562350"/>
          <p14:tracePt t="143684" x="1930400" y="3536950"/>
          <p14:tracePt t="143701" x="1949450" y="3524250"/>
          <p14:tracePt t="143718" x="2032000" y="3454400"/>
          <p14:tracePt t="143734" x="2057400" y="3416300"/>
          <p14:tracePt t="143751" x="2089150" y="3390900"/>
          <p14:tracePt t="143768" x="2101850" y="3359150"/>
          <p14:tracePt t="143784" x="2101850" y="3314700"/>
          <p14:tracePt t="143801" x="2095500" y="3251200"/>
          <p14:tracePt t="143818" x="2076450" y="3213100"/>
          <p14:tracePt t="143835" x="2051050" y="3194050"/>
          <p14:tracePt t="143851" x="2044700" y="3181350"/>
          <p14:tracePt t="143868" x="2006600" y="3168650"/>
          <p14:tracePt t="143884" x="1968500" y="3155950"/>
          <p14:tracePt t="143901" x="1936750" y="3155950"/>
          <p14:tracePt t="143918" x="1657350" y="3124200"/>
          <p14:tracePt t="143935" x="1543050" y="3136900"/>
          <p14:tracePt t="143951" x="1441450" y="3162300"/>
          <p14:tracePt t="143968" x="1377950" y="3181350"/>
          <p14:tracePt t="143985" x="1333500" y="3194050"/>
          <p14:tracePt t="144002" x="1301750" y="3200400"/>
          <p14:tracePt t="144018" x="1270000" y="3232150"/>
          <p14:tracePt t="144035" x="1257300" y="3251200"/>
          <p14:tracePt t="144052" x="1250950" y="3270250"/>
          <p14:tracePt t="144068" x="1238250" y="3308350"/>
          <p14:tracePt t="144085" x="1238250" y="3346450"/>
          <p14:tracePt t="144102" x="1238250" y="3378200"/>
          <p14:tracePt t="144118" x="1244600" y="3422650"/>
          <p14:tracePt t="144135" x="1244600" y="3448050"/>
          <p14:tracePt t="144152" x="1250950" y="3448050"/>
          <p14:tracePt t="144168" x="1263650" y="3460750"/>
          <p14:tracePt t="144185" x="1289050" y="3479800"/>
          <p14:tracePt t="144202" x="1327150" y="3498850"/>
          <p14:tracePt t="144218" x="1397000" y="3511550"/>
          <p14:tracePt t="144235" x="1454150" y="3524250"/>
          <p14:tracePt t="144252" x="1555750" y="3530600"/>
          <p14:tracePt t="144269" x="1651000" y="3530600"/>
          <p14:tracePt t="144285" x="1835150" y="3530600"/>
          <p14:tracePt t="144302" x="1911350" y="3536950"/>
          <p14:tracePt t="144319" x="2222500" y="3530600"/>
          <p14:tracePt t="144336" x="2349500" y="3524250"/>
          <p14:tracePt t="144352" x="2470150" y="3524250"/>
          <p14:tracePt t="144369" x="2622550" y="3549650"/>
          <p14:tracePt t="144385" x="2667000" y="3562350"/>
          <p14:tracePt t="144402" x="2724150" y="3562350"/>
          <p14:tracePt t="144419" x="2774950" y="3568700"/>
          <p14:tracePt t="144436" x="2876550" y="3587750"/>
          <p14:tracePt t="144452" x="2940050" y="3587750"/>
          <p14:tracePt t="144469" x="3035300" y="3581400"/>
          <p14:tracePt t="144486" x="3143250" y="3575050"/>
          <p14:tracePt t="144502" x="3187700" y="3575050"/>
          <p14:tracePt t="144519" x="3251200" y="3568700"/>
          <p14:tracePt t="144536" x="3276600" y="3562350"/>
          <p14:tracePt t="144552" x="3308350" y="3511550"/>
          <p14:tracePt t="144569" x="3314700" y="3486150"/>
          <p14:tracePt t="144586" x="3314700" y="3473450"/>
          <p14:tracePt t="144602" x="3314700" y="3429000"/>
          <p14:tracePt t="144619" x="3302000" y="3397250"/>
          <p14:tracePt t="144636" x="3263900" y="3352800"/>
          <p14:tracePt t="144652" x="3181350" y="3314700"/>
          <p14:tracePt t="144669" x="3022600" y="3225800"/>
          <p14:tracePt t="144686" x="2794000" y="3162300"/>
          <p14:tracePt t="144703" x="2667000" y="3124200"/>
          <p14:tracePt t="144719" x="2038350" y="3028950"/>
          <p14:tracePt t="144736" x="1917700" y="3028950"/>
          <p14:tracePt t="144753" x="1784350" y="3048000"/>
          <p14:tracePt t="144769" x="1727200" y="3060700"/>
          <p14:tracePt t="144786" x="1657350" y="3086100"/>
          <p14:tracePt t="144803" x="1568450" y="3136900"/>
          <p14:tracePt t="144819" x="1473200" y="3175000"/>
          <p14:tracePt t="144836" x="1422400" y="3194050"/>
          <p14:tracePt t="144853" x="1358900" y="3213100"/>
          <p14:tracePt t="144870" x="1295400" y="3244850"/>
          <p14:tracePt t="144886" x="1263650" y="3257550"/>
          <p14:tracePt t="144921" x="1238250" y="3270250"/>
          <p14:tracePt t="144922" x="1231900" y="3270250"/>
          <p14:tracePt t="145065" x="1231900" y="3276600"/>
          <p14:tracePt t="145097" x="1231900" y="3282950"/>
          <p14:tracePt t="145117" x="0" y="0"/>
        </p14:tracePtLst>
        <p14:tracePtLst>
          <p14:tracePt t="152722" x="3105150" y="2336800"/>
          <p14:tracePt t="152737" x="3079750" y="2330450"/>
          <p14:tracePt t="152745" x="3028950" y="2311400"/>
          <p14:tracePt t="152753" x="3016250" y="2311400"/>
          <p14:tracePt t="152761" x="2971800" y="2305050"/>
          <p14:tracePt t="152769" x="2914650" y="2298700"/>
          <p14:tracePt t="152785" x="2825750" y="2292350"/>
          <p14:tracePt t="152801" x="2705100" y="2286000"/>
          <p14:tracePt t="152817" x="2482850" y="2273300"/>
          <p14:tracePt t="152850" x="2362200" y="2266950"/>
          <p14:tracePt t="152857" x="2038350" y="2235200"/>
          <p14:tracePt t="152873" x="1860550" y="2216150"/>
          <p14:tracePt t="152884" x="1638300" y="2209800"/>
          <p14:tracePt t="152900" x="1409700" y="2209800"/>
          <p14:tracePt t="152917" x="1314450" y="2209800"/>
          <p14:tracePt t="152934" x="958850" y="2190750"/>
          <p14:tracePt t="152951" x="781050" y="2171700"/>
          <p14:tracePt t="152967" x="374650" y="2159000"/>
          <p14:tracePt t="152984" x="196850" y="2171700"/>
          <p14:tracePt t="153000" x="76200" y="2197100"/>
          <p14:tracePt t="153000" x="50800" y="2209800"/>
          <p14:tracePt t="153018" x="0" y="2235200"/>
          <p14:tracePt t="153034" x="0" y="2254250"/>
          <p14:tracePt t="153051" x="0" y="2273300"/>
          <p14:tracePt t="153067" x="0" y="2292350"/>
          <p14:tracePt t="153106" x="0" y="2305050"/>
          <p14:tracePt t="153121" x="0" y="2311400"/>
          <p14:tracePt t="153137" x="0" y="2330450"/>
          <p14:tracePt t="153144" x="12700" y="2343150"/>
          <p14:tracePt t="153151" x="25400" y="2387600"/>
          <p14:tracePt t="153167" x="25400" y="2406650"/>
          <p14:tracePt t="153184" x="25400" y="2432050"/>
          <p14:tracePt t="153201" x="31750" y="2470150"/>
          <p14:tracePt t="153218" x="38100" y="2482850"/>
          <p14:tracePt t="153234" x="57150" y="2501900"/>
          <p14:tracePt t="153251" x="76200" y="2527300"/>
          <p14:tracePt t="153268" x="101600" y="2546350"/>
          <p14:tracePt t="153284" x="152400" y="2584450"/>
          <p14:tracePt t="153301" x="209550" y="2616200"/>
          <p14:tracePt t="153318" x="279400" y="2667000"/>
          <p14:tracePt t="153334" x="431800" y="2774950"/>
          <p14:tracePt t="153351" x="520700" y="2819400"/>
          <p14:tracePt t="153368" x="577850" y="2832100"/>
          <p14:tracePt t="153385" x="603250" y="2832100"/>
          <p14:tracePt t="153401" x="666750" y="2832100"/>
          <p14:tracePt t="153418" x="685800" y="2832100"/>
          <p14:tracePt t="153435" x="711200" y="2832100"/>
          <p14:tracePt t="153452" x="793750" y="2838450"/>
          <p14:tracePt t="153468" x="914400" y="2844800"/>
          <p14:tracePt t="153485" x="1155700" y="2857500"/>
          <p14:tracePt t="153501" x="1212850" y="2857500"/>
          <p14:tracePt t="153517" x="1257300" y="2857500"/>
          <p14:tracePt t="153534" x="1358900" y="2857500"/>
          <p14:tracePt t="153551" x="1397000" y="2857500"/>
          <p14:tracePt t="153568" x="1479550" y="2851150"/>
          <p14:tracePt t="153585" x="1593850" y="2838450"/>
          <p14:tracePt t="153602" x="1727200" y="2813050"/>
          <p14:tracePt t="153618" x="1936750" y="2774950"/>
          <p14:tracePt t="153635" x="2362200" y="2679700"/>
          <p14:tracePt t="153652" x="2489200" y="2654300"/>
          <p14:tracePt t="153668" x="2578100" y="2647950"/>
          <p14:tracePt t="153685" x="2616200" y="2641600"/>
          <p14:tracePt t="153921" x="2616200" y="2654300"/>
          <p14:tracePt t="153936" x="2609850" y="2654300"/>
          <p14:tracePt t="153952" x="2597150" y="2660650"/>
          <p14:tracePt t="153953" x="2590800" y="2667000"/>
          <p14:tracePt t="153969" x="2463800" y="2679700"/>
          <p14:tracePt t="153986" x="2260600" y="2679700"/>
          <p14:tracePt t="154002" x="2057400" y="2660650"/>
          <p14:tracePt t="154019" x="1822450" y="2597150"/>
          <p14:tracePt t="154035" x="1733550" y="2571750"/>
          <p14:tracePt t="154052" x="1714500" y="2565400"/>
          <p14:tracePt t="154069" x="1701800" y="2559050"/>
          <p14:tracePt t="154086" x="1701800" y="2546350"/>
          <p14:tracePt t="154103" x="1701800" y="2533650"/>
          <p14:tracePt t="154119" x="1682750" y="2508250"/>
          <p14:tracePt t="154136" x="1625600" y="2476500"/>
          <p14:tracePt t="154152" x="1466850" y="2413000"/>
          <p14:tracePt t="154169" x="1276350" y="2362200"/>
          <p14:tracePt t="154186" x="1111250" y="2298700"/>
          <p14:tracePt t="154203" x="908050" y="2216150"/>
          <p14:tracePt t="154219" x="762000" y="2146300"/>
          <p14:tracePt t="154236" x="660400" y="2133600"/>
          <p14:tracePt t="154253" x="647700" y="2133600"/>
          <p14:tracePt t="154297" x="641350" y="2133600"/>
          <p14:tracePt t="154312" x="622300" y="2133600"/>
          <p14:tracePt t="154313" x="615950" y="2139950"/>
          <p14:tracePt t="154319" x="596900" y="2152650"/>
          <p14:tracePt t="154336" x="533400" y="2178050"/>
          <p14:tracePt t="154353" x="425450" y="2228850"/>
          <p14:tracePt t="154369" x="368300" y="2254250"/>
          <p14:tracePt t="154386" x="323850" y="2292350"/>
          <p14:tracePt t="154403" x="317500" y="2305050"/>
          <p14:tracePt t="154449" x="323850" y="2305050"/>
          <p14:tracePt t="154457" x="342900" y="2305050"/>
          <p14:tracePt t="154465" x="349250" y="2305050"/>
          <p14:tracePt t="154471" x="361950" y="2305050"/>
          <p14:tracePt t="154486" x="368300" y="2305050"/>
          <p14:tracePt t="154503" x="374650" y="2305050"/>
          <p14:tracePt t="154545" x="0" y="0"/>
        </p14:tracePtLst>
        <p14:tracePtLst>
          <p14:tracePt t="174337" x="7480300" y="3143250"/>
          <p14:tracePt t="174345" x="7461250" y="3136900"/>
          <p14:tracePt t="174346" x="7435850" y="3124200"/>
          <p14:tracePt t="174354" x="7366000" y="3079750"/>
          <p14:tracePt t="174370" x="7264400" y="3060700"/>
          <p14:tracePt t="174386" x="7219950" y="3060700"/>
          <p14:tracePt t="174403" x="7137400" y="3098800"/>
          <p14:tracePt t="174420" x="7029450" y="3149600"/>
          <p14:tracePt t="174437" x="6851650" y="3206750"/>
          <p14:tracePt t="174453" x="6635750" y="3257550"/>
          <p14:tracePt t="174470" x="6324600" y="3346450"/>
          <p14:tracePt t="174489" x="6203950" y="3384550"/>
          <p14:tracePt t="174503" x="6115050" y="3441700"/>
          <p14:tracePt t="174521" x="6045200" y="3492500"/>
          <p14:tracePt t="174537" x="6007100" y="3549650"/>
          <p14:tracePt t="174569" x="5899150" y="3702050"/>
          <p14:tracePt t="174579" x="5873750" y="3740150"/>
          <p14:tracePt t="174591" x="5835650" y="3854450"/>
          <p14:tracePt t="174603" x="5822950" y="3956050"/>
          <p14:tracePt t="174621" x="5810250" y="4076700"/>
          <p14:tracePt t="174637" x="5797550" y="4184650"/>
          <p14:tracePt t="174654" x="5772150" y="4241800"/>
          <p14:tracePt t="174670" x="5708650" y="4292600"/>
          <p14:tracePt t="174687" x="5651500" y="4318000"/>
          <p14:tracePt t="174704" x="5607050" y="4337050"/>
          <p14:tracePt t="174721" x="5575300" y="4356100"/>
          <p14:tracePt t="174737" x="5575300" y="4362450"/>
          <p14:tracePt t="174754" x="5568950" y="4387850"/>
          <p14:tracePt t="174770" x="5575300" y="4419600"/>
          <p14:tracePt t="174787" x="5600700" y="4457700"/>
          <p14:tracePt t="174804" x="5632450" y="4476750"/>
          <p14:tracePt t="174821" x="5695950" y="4521200"/>
          <p14:tracePt t="174837" x="5772150" y="4565650"/>
          <p14:tracePt t="174855" x="5867400" y="4622800"/>
          <p14:tracePt t="174871" x="5949950" y="4699000"/>
          <p14:tracePt t="174887" x="6038850" y="4749800"/>
          <p14:tracePt t="174904" x="6121400" y="4787900"/>
          <p14:tracePt t="174921" x="6369050" y="4851400"/>
          <p14:tracePt t="174937" x="6508750" y="4895850"/>
          <p14:tracePt t="174954" x="6870700" y="4946650"/>
          <p14:tracePt t="174971" x="6997700" y="4991100"/>
          <p14:tracePt t="174987" x="7118350" y="5022850"/>
          <p14:tracePt t="175004" x="7245350" y="5054600"/>
          <p14:tracePt t="175021" x="7391400" y="5073650"/>
          <p14:tracePt t="175037" x="7550150" y="5086350"/>
          <p14:tracePt t="175054" x="7727950" y="5118100"/>
          <p14:tracePt t="175071" x="8115300" y="5149850"/>
          <p14:tracePt t="175088" x="8248650" y="5137150"/>
          <p14:tracePt t="175104" x="8382000" y="5067300"/>
          <p14:tracePt t="175121" x="8445500" y="5029200"/>
          <p14:tracePt t="175138" x="8483600" y="5016500"/>
          <p14:tracePt t="175155" x="8483600" y="5010150"/>
          <p14:tracePt t="175171" x="8578850" y="4959350"/>
          <p14:tracePt t="175188" x="8667750" y="4851400"/>
          <p14:tracePt t="175204" x="8686800" y="4775200"/>
          <p14:tracePt t="175221" x="8693150" y="4679950"/>
          <p14:tracePt t="175238" x="8693150" y="4540250"/>
          <p14:tracePt t="175255" x="8693150" y="4419600"/>
          <p14:tracePt t="175271" x="8680450" y="4292600"/>
          <p14:tracePt t="175288" x="8629650" y="4114800"/>
          <p14:tracePt t="175305" x="8572500" y="3962400"/>
          <p14:tracePt t="175321" x="8515350" y="3841750"/>
          <p14:tracePt t="175338" x="8464550" y="3746500"/>
          <p14:tracePt t="175355" x="8362950" y="3619500"/>
          <p14:tracePt t="175371" x="8235950" y="3460750"/>
          <p14:tracePt t="175388" x="7842250" y="3098800"/>
          <p14:tracePt t="175405" x="7670800" y="2971800"/>
          <p14:tracePt t="175422" x="7524750" y="2863850"/>
          <p14:tracePt t="175438" x="7404100" y="2787650"/>
          <p14:tracePt t="175455" x="7315200" y="2736850"/>
          <p14:tracePt t="175472" x="7270750" y="2711450"/>
          <p14:tracePt t="175488" x="7226300" y="2705100"/>
          <p14:tracePt t="175505" x="7169150" y="2698750"/>
          <p14:tracePt t="175522" x="7054850" y="2692400"/>
          <p14:tracePt t="175538" x="6940550" y="2686050"/>
          <p14:tracePt t="175555" x="6775450" y="2686050"/>
          <p14:tracePt t="175572" x="6610350" y="2705100"/>
          <p14:tracePt t="175589" x="6318250" y="2743200"/>
          <p14:tracePt t="175605" x="6210300" y="2794000"/>
          <p14:tracePt t="175622" x="6115050" y="2838450"/>
          <p14:tracePt t="175638" x="6019800" y="2901950"/>
          <p14:tracePt t="175655" x="5905500" y="2952750"/>
          <p14:tracePt t="175672" x="5842000" y="2984500"/>
          <p14:tracePt t="175672" x="5797550" y="3009900"/>
          <p14:tracePt t="175689" x="5784850" y="3022600"/>
          <p14:tracePt t="175705" x="5765800" y="3041650"/>
          <p14:tracePt t="175722" x="5746750" y="3092450"/>
          <p14:tracePt t="175739" x="5721350" y="3143250"/>
          <p14:tracePt t="175756" x="5651500" y="3276600"/>
          <p14:tracePt t="175772" x="5556250" y="3435350"/>
          <p14:tracePt t="175789" x="5486400" y="3568700"/>
          <p14:tracePt t="175805" x="5448300" y="3657600"/>
          <p14:tracePt t="175822" x="5441950" y="3746500"/>
          <p14:tracePt t="175839" x="5441950" y="3822700"/>
          <p14:tracePt t="175856" x="5454650" y="3892550"/>
          <p14:tracePt t="175873" x="5499100" y="3994150"/>
          <p14:tracePt t="175889" x="5562600" y="4178300"/>
          <p14:tracePt t="175906" x="5651500" y="4349750"/>
          <p14:tracePt t="175922" x="5740400" y="4483100"/>
          <p14:tracePt t="175940" x="5835650" y="4629150"/>
          <p14:tracePt t="175956" x="5949950" y="4743450"/>
          <p14:tracePt t="175972" x="6007100" y="4775200"/>
          <p14:tracePt t="175989" x="6140450" y="4813300"/>
          <p14:tracePt t="176006" x="6267450" y="4845050"/>
          <p14:tracePt t="176023" x="6432550" y="4902200"/>
          <p14:tracePt t="176039" x="6565900" y="4953000"/>
          <p14:tracePt t="176056" x="6724650" y="5016500"/>
          <p14:tracePt t="176073" x="7010400" y="5181600"/>
          <p14:tracePt t="176090" x="7188200" y="5283200"/>
          <p14:tracePt t="176106" x="7524750" y="5372100"/>
          <p14:tracePt t="176123" x="7708900" y="5378450"/>
          <p14:tracePt t="176139" x="7778750" y="5378450"/>
          <p14:tracePt t="176156" x="8210550" y="5334000"/>
          <p14:tracePt t="176173" x="8432800" y="5302250"/>
          <p14:tracePt t="176190" x="8623300" y="5295900"/>
          <p14:tracePt t="176206" x="8813800" y="5219700"/>
          <p14:tracePt t="176223" x="8851900" y="5194300"/>
          <p14:tracePt t="176239" x="8851900" y="5168900"/>
          <p14:tracePt t="176256" x="8870950" y="5130800"/>
          <p14:tracePt t="176273" x="8972550" y="4978400"/>
          <p14:tracePt t="176290" x="8997950" y="4927600"/>
          <p14:tracePt t="176306" x="9023350" y="4876800"/>
          <p14:tracePt t="176323" x="9036050" y="4851400"/>
          <p14:tracePt t="176361" x="9036050" y="4845050"/>
          <p14:tracePt t="176377" x="9036050" y="4838700"/>
          <p14:tracePt t="176415" x="0" y="0"/>
        </p14:tracePtLst>
        <p14:tracePtLst>
          <p14:tracePt t="179190" x="1206500" y="4565650"/>
          <p14:tracePt t="179401" x="1212850" y="4565650"/>
          <p14:tracePt t="179441" x="1219200" y="4565650"/>
          <p14:tracePt t="179465" x="1231900" y="4565650"/>
          <p14:tracePt t="179473" x="1238250" y="4565650"/>
          <p14:tracePt t="179497" x="1244600" y="4565650"/>
          <p14:tracePt t="179505" x="1257300" y="4565650"/>
          <p14:tracePt t="179521" x="1263650" y="4565650"/>
          <p14:tracePt t="179528" x="1270000" y="4578350"/>
          <p14:tracePt t="179529" x="1295400" y="4591050"/>
          <p14:tracePt t="179545" x="1308100" y="4597400"/>
          <p14:tracePt t="179585" x="1320800" y="4597400"/>
          <p14:tracePt t="179595" x="1327150" y="4597400"/>
          <p14:tracePt t="179596" x="1339850" y="4597400"/>
          <p14:tracePt t="179612" x="1435100" y="4603750"/>
          <p14:tracePt t="179628" x="1555750" y="4610100"/>
          <p14:tracePt t="179645" x="1727200" y="4610100"/>
          <p14:tracePt t="179662" x="1898650" y="4616450"/>
          <p14:tracePt t="179679" x="2038350" y="4616450"/>
          <p14:tracePt t="179695" x="2235200" y="4616450"/>
          <p14:tracePt t="179712" x="2419350" y="4616450"/>
          <p14:tracePt t="179729" x="2540000" y="4616450"/>
          <p14:tracePt t="179745" x="2559050" y="4591050"/>
          <p14:tracePt t="179762" x="2590800" y="4527550"/>
          <p14:tracePt t="179779" x="2603500" y="4495800"/>
          <p14:tracePt t="179795" x="2654300" y="4375150"/>
          <p14:tracePt t="179812" x="2673350" y="4343400"/>
          <p14:tracePt t="179829" x="2679700" y="4318000"/>
          <p14:tracePt t="179845" x="2679700" y="4292600"/>
          <p14:tracePt t="179862" x="2673350" y="4267200"/>
          <p14:tracePt t="179879" x="2622550" y="4184650"/>
          <p14:tracePt t="179895" x="2571750" y="4133850"/>
          <p14:tracePt t="179912" x="2489200" y="4032250"/>
          <p14:tracePt t="179930" x="2381250" y="3930650"/>
          <p14:tracePt t="179946" x="2305050" y="3886200"/>
          <p14:tracePt t="179962" x="2254250" y="3867150"/>
          <p14:tracePt t="179979" x="2209800" y="3867150"/>
          <p14:tracePt t="179996" x="2171700" y="3854450"/>
          <p14:tracePt t="180012" x="2127250" y="3854450"/>
          <p14:tracePt t="180029" x="2063750" y="3854450"/>
          <p14:tracePt t="180046" x="2025650" y="3879850"/>
          <p14:tracePt t="180063" x="1949450" y="3956050"/>
          <p14:tracePt t="180079" x="1720850" y="4197350"/>
          <p14:tracePt t="180096" x="1568450" y="4368800"/>
          <p14:tracePt t="180113" x="1517650" y="4419600"/>
          <p14:tracePt t="180129" x="1492250" y="4445000"/>
          <p14:tracePt t="180146" x="1479550" y="4451350"/>
          <p14:tracePt t="180163" x="1479550" y="4464050"/>
          <p14:tracePt t="180201" x="1479550" y="4470400"/>
          <p14:tracePt t="180217" x="1479550" y="4483100"/>
          <p14:tracePt t="180225" x="1479550" y="4489450"/>
          <p14:tracePt t="180233" x="1479550" y="4495800"/>
          <p14:tracePt t="180246" x="1479550" y="4502150"/>
          <p14:tracePt t="180263" x="1473200" y="4521200"/>
          <p14:tracePt t="180279" x="1473200" y="4533900"/>
          <p14:tracePt t="180296" x="1466850" y="4540250"/>
          <p14:tracePt t="180560" x="0" y="0"/>
        </p14:tracePtLst>
        <p14:tracePtLst>
          <p14:tracePt t="185301" x="5924550" y="5365750"/>
          <p14:tracePt t="185392" x="5918200" y="5365750"/>
          <p14:tracePt t="185400" x="5911850" y="5365750"/>
          <p14:tracePt t="185408" x="5905500" y="5365750"/>
          <p14:tracePt t="185416" x="5899150" y="5365750"/>
          <p14:tracePt t="185438" x="5880100" y="5378450"/>
          <p14:tracePt t="185440" x="5873750" y="5384800"/>
          <p14:tracePt t="185456" x="5867400" y="5410200"/>
          <p14:tracePt t="185472" x="5835650" y="5435600"/>
          <p14:tracePt t="185488" x="5784850" y="5505450"/>
          <p14:tracePt t="185512" x="5765800" y="5530850"/>
          <p14:tracePt t="185538" x="5753100" y="5543550"/>
          <p14:tracePt t="185544" x="5740400" y="5562600"/>
          <p14:tracePt t="185560" x="5734050" y="5594350"/>
          <p14:tracePt t="185588" x="5734050" y="5600700"/>
          <p14:tracePt t="185592" x="5727700" y="5626100"/>
          <p14:tracePt t="185608" x="5702300" y="5689600"/>
          <p14:tracePt t="185622" x="5695950" y="5727700"/>
          <p14:tracePt t="185640" x="5683250" y="5753100"/>
          <p14:tracePt t="185656" x="5683250" y="5784850"/>
          <p14:tracePt t="185672" x="5683250" y="5835650"/>
          <p14:tracePt t="185688" x="5695950" y="5892800"/>
          <p14:tracePt t="185705" x="5715000" y="5975350"/>
          <p14:tracePt t="185722" x="5734050" y="6013450"/>
          <p14:tracePt t="185738" x="5740400" y="6032500"/>
          <p14:tracePt t="185755" x="5753100" y="6057900"/>
          <p14:tracePt t="185792" x="5791200" y="6127750"/>
          <p14:tracePt t="185793" x="5803900" y="6140450"/>
          <p14:tracePt t="185805" x="5835650" y="6172200"/>
          <p14:tracePt t="185822" x="5861050" y="6197600"/>
          <p14:tracePt t="185839" x="5899150" y="6229350"/>
          <p14:tracePt t="185855" x="5905500" y="6235700"/>
          <p14:tracePt t="185872" x="5930900" y="6267450"/>
          <p14:tracePt t="185889" x="5956300" y="6286500"/>
          <p14:tracePt t="185905" x="5988050" y="6311900"/>
          <p14:tracePt t="185922" x="6026150" y="6337300"/>
          <p14:tracePt t="185939" x="6045200" y="6350000"/>
          <p14:tracePt t="185955" x="6070600" y="6350000"/>
          <p14:tracePt t="185972" x="6089650" y="6350000"/>
          <p14:tracePt t="185989" x="6216650" y="6350000"/>
          <p14:tracePt t="186006" x="6292850" y="6324600"/>
          <p14:tracePt t="186022" x="6350000" y="6324600"/>
          <p14:tracePt t="186039" x="6419850" y="6324600"/>
          <p14:tracePt t="186055" x="6508750" y="6350000"/>
          <p14:tracePt t="186073" x="6572250" y="6362700"/>
          <p14:tracePt t="186089" x="6629400" y="6375400"/>
          <p14:tracePt t="186106" x="6667500" y="6388100"/>
          <p14:tracePt t="186122" x="6737350" y="6407150"/>
          <p14:tracePt t="186139" x="6838950" y="6432550"/>
          <p14:tracePt t="186156" x="6921500" y="6438900"/>
          <p14:tracePt t="186173" x="6965950" y="6438900"/>
          <p14:tracePt t="186189" x="7010400" y="6438900"/>
          <p14:tracePt t="186206" x="7042150" y="6438900"/>
          <p14:tracePt t="186223" x="7061200" y="6438900"/>
          <p14:tracePt t="186240" x="7105650" y="6451600"/>
          <p14:tracePt t="186257" x="7251700" y="6508750"/>
          <p14:tracePt t="186274" x="7385050" y="6534150"/>
          <p14:tracePt t="186290" x="7594600" y="6534150"/>
          <p14:tracePt t="186307" x="7683500" y="6521450"/>
          <p14:tracePt t="186324" x="7785100" y="6508750"/>
          <p14:tracePt t="186340" x="7848600" y="6508750"/>
          <p14:tracePt t="186357" x="7899400" y="6508750"/>
          <p14:tracePt t="186374" x="8026400" y="6508750"/>
          <p14:tracePt t="186390" x="8108950" y="6502400"/>
          <p14:tracePt t="186407" x="8166100" y="6502400"/>
          <p14:tracePt t="186424" x="8235950" y="6502400"/>
          <p14:tracePt t="186440" x="8350250" y="6502400"/>
          <p14:tracePt t="186457" x="8401050" y="6496050"/>
          <p14:tracePt t="186474" x="8445500" y="6477000"/>
          <p14:tracePt t="186491" x="8470900" y="6457950"/>
          <p14:tracePt t="186508" x="8521700" y="6375400"/>
          <p14:tracePt t="186524" x="8540750" y="6311900"/>
          <p14:tracePt t="186541" x="8547100" y="6261100"/>
          <p14:tracePt t="186557" x="8566150" y="6203950"/>
          <p14:tracePt t="186574" x="8591550" y="6134100"/>
          <p14:tracePt t="186591" x="8610600" y="6000750"/>
          <p14:tracePt t="186607" x="8623300" y="5949950"/>
          <p14:tracePt t="186624" x="8623300" y="5911850"/>
          <p14:tracePt t="186641" x="8629650" y="5854700"/>
          <p14:tracePt t="186657" x="8642350" y="5822950"/>
          <p14:tracePt t="186674" x="8648700" y="5746750"/>
          <p14:tracePt t="186691" x="8648700" y="5715000"/>
          <p14:tracePt t="186708" x="8648700" y="5695950"/>
          <p14:tracePt t="186725" x="8648700" y="5670550"/>
          <p14:tracePt t="186741" x="8648700" y="5638800"/>
          <p14:tracePt t="186758" x="8642350" y="5600700"/>
          <p14:tracePt t="186793" x="8642350" y="5594350"/>
          <p14:tracePt t="186794" x="8636000" y="5588000"/>
          <p14:tracePt t="186808" x="8623300" y="5556250"/>
          <p14:tracePt t="186825" x="8597900" y="5518150"/>
          <p14:tracePt t="186841" x="8572500" y="5492750"/>
          <p14:tracePt t="186858" x="8553450" y="5480050"/>
          <p14:tracePt t="186875" x="8528050" y="5467350"/>
          <p14:tracePt t="186891" x="8509000" y="5454650"/>
          <p14:tracePt t="186908" x="8451850" y="5429250"/>
          <p14:tracePt t="186925" x="8413750" y="5410200"/>
          <p14:tracePt t="186941" x="8350250" y="5397500"/>
          <p14:tracePt t="186958" x="8293100" y="5397500"/>
          <p14:tracePt t="186975" x="8140700" y="5378450"/>
          <p14:tracePt t="186991" x="8077200" y="5359400"/>
          <p14:tracePt t="187008" x="8013700" y="5353050"/>
          <p14:tracePt t="187025" x="7893050" y="5327650"/>
          <p14:tracePt t="187041" x="7791450" y="5295900"/>
          <p14:tracePt t="187058" x="7658100" y="5270500"/>
          <p14:tracePt t="187075" x="7550150" y="5219700"/>
          <p14:tracePt t="187092" x="7327900" y="5149850"/>
          <p14:tracePt t="187108" x="7245350" y="5143500"/>
          <p14:tracePt t="187125" x="7188200" y="5137150"/>
          <p14:tracePt t="187142" x="7131050" y="5130800"/>
          <p14:tracePt t="187158" x="7073900" y="5130800"/>
          <p14:tracePt t="187175" x="6953250" y="5130800"/>
          <p14:tracePt t="187192" x="6692900" y="5137150"/>
          <p14:tracePt t="187208" x="6565900" y="5149850"/>
          <p14:tracePt t="187208" x="6540500" y="5156200"/>
          <p14:tracePt t="187226" x="6464300" y="5168900"/>
          <p14:tracePt t="187242" x="6419850" y="5175250"/>
          <p14:tracePt t="187258" x="6388100" y="5175250"/>
          <p14:tracePt t="187275" x="6369050" y="5175250"/>
          <p14:tracePt t="187293" x="6261100" y="5175250"/>
          <p14:tracePt t="187309" x="6203950" y="5181600"/>
          <p14:tracePt t="187325" x="6108700" y="5207000"/>
          <p14:tracePt t="187342" x="5975350" y="5213350"/>
          <p14:tracePt t="187359" x="5873750" y="5219700"/>
          <p14:tracePt t="187376" x="5765800" y="5232400"/>
          <p14:tracePt t="187393" x="5715000" y="5251450"/>
          <p14:tracePt t="187409" x="5676900" y="5270500"/>
          <p14:tracePt t="187426" x="5651500" y="5289550"/>
          <p14:tracePt t="187442" x="5619750" y="5321300"/>
          <p14:tracePt t="187459" x="5568950" y="5378450"/>
          <p14:tracePt t="187475" x="5524500" y="5454650"/>
          <p14:tracePt t="187492" x="5492750" y="5518150"/>
          <p14:tracePt t="187509" x="5473700" y="5575300"/>
          <p14:tracePt t="187526" x="5461000" y="5632450"/>
          <p14:tracePt t="187542" x="5441950" y="5670550"/>
          <p14:tracePt t="187559" x="5422900" y="5721350"/>
          <p14:tracePt t="187576" x="5416550" y="5765800"/>
          <p14:tracePt t="187592" x="5416550" y="5835650"/>
          <p14:tracePt t="187609" x="5422900" y="5905500"/>
          <p14:tracePt t="187626" x="5429250" y="5949950"/>
          <p14:tracePt t="187642" x="5435600" y="6000750"/>
          <p14:tracePt t="187659" x="5473700" y="6070600"/>
          <p14:tracePt t="187676" x="5486400" y="6102350"/>
          <p14:tracePt t="187693" x="5511800" y="6127750"/>
          <p14:tracePt t="187709" x="5537200" y="6172200"/>
          <p14:tracePt t="187726" x="5556250" y="6210300"/>
          <p14:tracePt t="187743" x="5562600" y="6235700"/>
          <p14:tracePt t="187759" x="5594350" y="6273800"/>
          <p14:tracePt t="187776" x="5619750" y="6318250"/>
          <p14:tracePt t="187793" x="5651500" y="6343650"/>
          <p14:tracePt t="187809" x="5683250" y="6362700"/>
          <p14:tracePt t="187826" x="5715000" y="6381750"/>
          <p14:tracePt t="187843" x="5753100" y="6400800"/>
          <p14:tracePt t="187859" x="5816600" y="6426200"/>
          <p14:tracePt t="187876" x="5854700" y="6451600"/>
          <p14:tracePt t="187893" x="5949950" y="6496050"/>
          <p14:tracePt t="187910" x="6013450" y="6508750"/>
          <p14:tracePt t="187926" x="6070600" y="6515100"/>
          <p14:tracePt t="187943" x="6159500" y="6521450"/>
          <p14:tracePt t="187960" x="6235700" y="6527800"/>
          <p14:tracePt t="187976" x="6362700" y="6546850"/>
          <p14:tracePt t="187976" x="6400800" y="6546850"/>
          <p14:tracePt t="187994" x="6464300" y="6553200"/>
          <p14:tracePt t="188010" x="6502400" y="6546850"/>
          <p14:tracePt t="188027" x="6521450" y="6534150"/>
          <p14:tracePt t="188043" x="6534150" y="6534150"/>
          <p14:tracePt t="188060" x="6540500" y="6527800"/>
          <p14:tracePt t="188077" x="6559550" y="6521450"/>
          <p14:tracePt t="188093" x="6591300" y="6521450"/>
          <p14:tracePt t="188110" x="6610350" y="6515100"/>
          <p14:tracePt t="188127" x="6629400" y="6496050"/>
          <p14:tracePt t="188177" x="6642100" y="6496050"/>
          <p14:tracePt t="188201" x="6642100" y="6489700"/>
          <p14:tracePt t="188209" x="6648450" y="6483350"/>
          <p14:tracePt t="188233" x="6654800" y="6477000"/>
          <p14:tracePt t="188249" x="6661150" y="6477000"/>
          <p14:tracePt t="188274" x="6673850" y="6470650"/>
          <p14:tracePt t="188289" x="6686550" y="6470650"/>
          <p14:tracePt t="188297" x="6699250" y="6470650"/>
          <p14:tracePt t="188298" x="6705600" y="6470650"/>
          <p14:tracePt t="188313" x="6737350" y="6470650"/>
          <p14:tracePt t="188327" x="6775450" y="6483350"/>
          <p14:tracePt t="188344" x="6845300" y="6496050"/>
          <p14:tracePt t="188360" x="6883400" y="6508750"/>
          <p14:tracePt t="188377" x="7029450" y="6515100"/>
          <p14:tracePt t="188394" x="7105650" y="6515100"/>
          <p14:tracePt t="188410" x="7169150" y="6515100"/>
          <p14:tracePt t="188427" x="7245350" y="6508750"/>
          <p14:tracePt t="188444" x="7397750" y="6508750"/>
          <p14:tracePt t="188460" x="7486650" y="6508750"/>
          <p14:tracePt t="188477" x="7575550" y="6508750"/>
          <p14:tracePt t="188494" x="7632700" y="6489700"/>
          <p14:tracePt t="188510" x="7670800" y="6470650"/>
          <p14:tracePt t="188527" x="7727950" y="6438900"/>
          <p14:tracePt t="188544" x="7778750" y="6413500"/>
          <p14:tracePt t="188561" x="7886700" y="6337300"/>
          <p14:tracePt t="188577" x="7950200" y="6299200"/>
          <p14:tracePt t="188594" x="8032750" y="6223000"/>
          <p14:tracePt t="188611" x="8102600" y="6096000"/>
          <p14:tracePt t="188628" x="8128000" y="6051550"/>
          <p14:tracePt t="188644" x="8147050" y="6007100"/>
          <p14:tracePt t="188661" x="8166100" y="5975350"/>
          <p14:tracePt t="188677" x="8197850" y="5892800"/>
          <p14:tracePt t="188694" x="8216900" y="5842000"/>
          <p14:tracePt t="188711" x="8223250" y="5759450"/>
          <p14:tracePt t="188728" x="8235950" y="5664200"/>
          <p14:tracePt t="188744" x="8235950" y="5594350"/>
          <p14:tracePt t="188761" x="8229600" y="5492750"/>
          <p14:tracePt t="188778" x="8223250" y="5454650"/>
          <p14:tracePt t="188795" x="8216900" y="5435600"/>
          <p14:tracePt t="188811" x="8204200" y="5416550"/>
          <p14:tracePt t="188828" x="8178800" y="5397500"/>
          <p14:tracePt t="188844" x="8178800" y="5391150"/>
          <p14:tracePt t="188861" x="8140700" y="5378450"/>
          <p14:tracePt t="188878" x="8121650" y="5359400"/>
          <p14:tracePt t="188895" x="8051800" y="5308600"/>
          <p14:tracePt t="188911" x="7975600" y="5270500"/>
          <p14:tracePt t="188928" x="7905750" y="5251450"/>
          <p14:tracePt t="188945" x="7848600" y="5251450"/>
          <p14:tracePt t="188962" x="7797800" y="5251450"/>
          <p14:tracePt t="188978" x="7753350" y="5245100"/>
          <p14:tracePt t="188995" x="7670800" y="5232400"/>
          <p14:tracePt t="189011" x="7588250" y="5207000"/>
          <p14:tracePt t="189027" x="7442200" y="5168900"/>
          <p14:tracePt t="189044" x="7308850" y="5130800"/>
          <p14:tracePt t="189061" x="7219950" y="5118100"/>
          <p14:tracePt t="189078" x="7175500" y="5118100"/>
          <p14:tracePt t="189095" x="7099300" y="5111750"/>
          <p14:tracePt t="189112" x="7048500" y="5111750"/>
          <p14:tracePt t="189128" x="6997700" y="5105400"/>
          <p14:tracePt t="189145" x="6845300" y="5073650"/>
          <p14:tracePt t="189162" x="6724650" y="5073650"/>
          <p14:tracePt t="189178" x="6642100" y="5086350"/>
          <p14:tracePt t="189195" x="6521450" y="5111750"/>
          <p14:tracePt t="189212" x="6419850" y="5130800"/>
          <p14:tracePt t="189228" x="6299200" y="5137150"/>
          <p14:tracePt t="189245" x="6184900" y="5143500"/>
          <p14:tracePt t="189262" x="6051550" y="5156200"/>
          <p14:tracePt t="189278" x="5981700" y="5181600"/>
          <p14:tracePt t="189295" x="5892800" y="5232400"/>
          <p14:tracePt t="189312" x="5854700" y="5264150"/>
          <p14:tracePt t="189329" x="5759450" y="5334000"/>
          <p14:tracePt t="189345" x="5651500" y="5422900"/>
          <p14:tracePt t="189362" x="5530850" y="5492750"/>
          <p14:tracePt t="189379" x="5454650" y="5562600"/>
          <p14:tracePt t="189396" x="5403850" y="5645150"/>
          <p14:tracePt t="189412" x="5372100" y="5721350"/>
          <p14:tracePt t="189429" x="5353050" y="5784850"/>
          <p14:tracePt t="189445" x="5340350" y="5861050"/>
          <p14:tracePt t="189462" x="5334000" y="5943600"/>
          <p14:tracePt t="189479" x="5327650" y="6000750"/>
          <p14:tracePt t="189496" x="5327650" y="6083300"/>
          <p14:tracePt t="189512" x="5353050" y="6172200"/>
          <p14:tracePt t="189529" x="5384800" y="6223000"/>
          <p14:tracePt t="189546" x="5410200" y="6286500"/>
          <p14:tracePt t="189562" x="5422900" y="6311900"/>
          <p14:tracePt t="189579" x="5435600" y="6330950"/>
          <p14:tracePt t="189596" x="5435600" y="6337300"/>
          <p14:tracePt t="189612" x="5461000" y="6343650"/>
          <p14:tracePt t="189629" x="5486400" y="6356350"/>
          <p14:tracePt t="189646" x="5511800" y="6369050"/>
          <p14:tracePt t="189663" x="5543550" y="6369050"/>
          <p14:tracePt t="189679" x="5581650" y="6381750"/>
          <p14:tracePt t="189696" x="5626100" y="6394450"/>
          <p14:tracePt t="189712" x="5734050" y="6438900"/>
          <p14:tracePt t="189730" x="5873750" y="6483350"/>
          <p14:tracePt t="189746" x="6108700" y="6508750"/>
          <p14:tracePt t="189763" x="6375400" y="6572250"/>
          <p14:tracePt t="189779" x="6781800" y="6686550"/>
          <p14:tracePt t="189796" x="6927850" y="6731000"/>
          <p14:tracePt t="189813" x="7029450" y="6756400"/>
          <p14:tracePt t="189829" x="7080250" y="6756400"/>
          <p14:tracePt t="189846" x="7092950" y="6756400"/>
          <p14:tracePt t="189863" x="7105650" y="6756400"/>
          <p14:tracePt t="189879" x="7162800" y="6762750"/>
          <p14:tracePt t="189896" x="7283450" y="6769100"/>
          <p14:tracePt t="189913" x="7493000" y="6775450"/>
          <p14:tracePt t="189930" x="7639050" y="6724650"/>
          <p14:tracePt t="189946" x="7791450" y="6654800"/>
          <p14:tracePt t="189963" x="7810500" y="6629400"/>
          <p14:tracePt t="189979" x="7829550" y="6610350"/>
          <p14:tracePt t="189996" x="7848600" y="6584950"/>
          <p14:tracePt t="190013" x="7893050" y="6527800"/>
          <p14:tracePt t="190030" x="7969250" y="6394450"/>
          <p14:tracePt t="190046" x="8001000" y="6330950"/>
          <p14:tracePt t="190064" x="8026400" y="6299200"/>
          <p14:tracePt t="190080" x="8032750" y="6286500"/>
          <p14:tracePt t="190097" x="8045450" y="6267450"/>
          <p14:tracePt t="190113" x="8102600" y="6210300"/>
          <p14:tracePt t="190130" x="8140700" y="6191250"/>
          <p14:tracePt t="190146" x="8185150" y="6159500"/>
          <p14:tracePt t="190163" x="8216900" y="6140450"/>
          <p14:tracePt t="190180" x="8229600" y="6134100"/>
          <p14:tracePt t="190197" x="8248650" y="6115050"/>
          <p14:tracePt t="190213" x="8255000" y="6115050"/>
          <p14:tracePt t="190230" x="8267700" y="6102350"/>
          <p14:tracePt t="190247" x="8274050" y="6096000"/>
          <p14:tracePt t="190263" x="8293100" y="6083300"/>
          <p14:tracePt t="190280" x="8318500" y="6070600"/>
          <p14:tracePt t="190297" x="8324850" y="6057900"/>
          <p14:tracePt t="190495" x="0" y="0"/>
        </p14:tracePtLst>
        <p14:tracePtLst>
          <p14:tracePt t="203567" x="7899400" y="6229350"/>
          <p14:tracePt t="203600" x="7905750" y="6229350"/>
          <p14:tracePt t="203608" x="7912100" y="6229350"/>
          <p14:tracePt t="203622" x="7918450" y="6229350"/>
          <p14:tracePt t="203635" x="7924800" y="6229350"/>
          <p14:tracePt t="203657" x="7931150" y="6229350"/>
          <p14:tracePt t="203657" x="7937500" y="6229350"/>
          <p14:tracePt t="203669" x="7943850" y="6229350"/>
          <p14:tracePt t="203685" x="7956550" y="6229350"/>
          <p14:tracePt t="203703" x="7981950" y="6229350"/>
          <p14:tracePt t="203720" x="8007350" y="6223000"/>
          <p14:tracePt t="203737" x="8007350" y="6216650"/>
          <p14:tracePt t="203793" x="8020050" y="6216650"/>
          <p14:tracePt t="203801" x="8070850" y="6178550"/>
          <p14:tracePt t="203809" x="8178800" y="6108700"/>
          <p14:tracePt t="203825" x="8299450" y="6045200"/>
          <p14:tracePt t="203837" x="8324850" y="6026150"/>
          <p14:tracePt t="203853" x="8382000" y="5994400"/>
          <p14:tracePt t="203870" x="8394700" y="5969000"/>
          <p14:tracePt t="203887" x="8407400" y="5943600"/>
          <p14:tracePt t="203904" x="8407400" y="5924550"/>
          <p14:tracePt t="203920" x="8407400" y="5911850"/>
          <p14:tracePt t="203920" x="8407400" y="5905500"/>
          <p14:tracePt t="203937" x="8413750" y="5880100"/>
          <p14:tracePt t="203953" x="8413750" y="5842000"/>
          <p14:tracePt t="203970" x="8420100" y="5765800"/>
          <p14:tracePt t="203987" x="8426450" y="5708650"/>
          <p14:tracePt t="204004" x="8426450" y="5670550"/>
          <p14:tracePt t="204020" x="8426450" y="5651500"/>
          <p14:tracePt t="204037" x="8426450" y="5638800"/>
          <p14:tracePt t="204054" x="8420100" y="5626100"/>
          <p14:tracePt t="204070" x="8401050" y="5600700"/>
          <p14:tracePt t="204087" x="8343900" y="5537200"/>
          <p14:tracePt t="204104" x="8293100" y="5492750"/>
          <p14:tracePt t="204120" x="8223250" y="5454650"/>
          <p14:tracePt t="204138" x="8172450" y="5435600"/>
          <p14:tracePt t="204154" x="8134350" y="5422900"/>
          <p14:tracePt t="204170" x="8089900" y="5416550"/>
          <p14:tracePt t="204187" x="8007350" y="5403850"/>
          <p14:tracePt t="204204" x="7880350" y="5353050"/>
          <p14:tracePt t="204220" x="7759700" y="5327650"/>
          <p14:tracePt t="204237" x="7683500" y="5321300"/>
          <p14:tracePt t="204253" x="7518400" y="5302250"/>
          <p14:tracePt t="204270" x="7448550" y="5295900"/>
          <p14:tracePt t="204288" x="7346950" y="5283200"/>
          <p14:tracePt t="204304" x="7245350" y="5257800"/>
          <p14:tracePt t="204321" x="7061200" y="5207000"/>
          <p14:tracePt t="204338" x="6800850" y="5175250"/>
          <p14:tracePt t="204354" x="6661150" y="5168900"/>
          <p14:tracePt t="204371" x="6546850" y="5168900"/>
          <p14:tracePt t="204388" x="6445250" y="5187950"/>
          <p14:tracePt t="204404" x="6337300" y="5200650"/>
          <p14:tracePt t="204421" x="6203950" y="5213350"/>
          <p14:tracePt t="204438" x="6127750" y="5219700"/>
          <p14:tracePt t="204455" x="5740400" y="5264150"/>
          <p14:tracePt t="204471" x="5638800" y="5270500"/>
          <p14:tracePt t="204488" x="5575300" y="5289550"/>
          <p14:tracePt t="204504" x="5480050" y="5327650"/>
          <p14:tracePt t="204521" x="5435600" y="5340350"/>
          <p14:tracePt t="204538" x="5372100" y="5384800"/>
          <p14:tracePt t="204555" x="5302250" y="5441950"/>
          <p14:tracePt t="204571" x="5264150" y="5480050"/>
          <p14:tracePt t="204588" x="5219700" y="5556250"/>
          <p14:tracePt t="204605" x="5194300" y="5651500"/>
          <p14:tracePt t="204621" x="5181600" y="5721350"/>
          <p14:tracePt t="204638" x="5175250" y="5797550"/>
          <p14:tracePt t="204655" x="5175250" y="5918200"/>
          <p14:tracePt t="204671" x="5175250" y="5969000"/>
          <p14:tracePt t="204688" x="5194300" y="6026150"/>
          <p14:tracePt t="204705" x="5238750" y="6140450"/>
          <p14:tracePt t="204721" x="5289550" y="6210300"/>
          <p14:tracePt t="204738" x="5384800" y="6318250"/>
          <p14:tracePt t="204755" x="5441950" y="6375400"/>
          <p14:tracePt t="204771" x="5499100" y="6419850"/>
          <p14:tracePt t="204789" x="5568950" y="6457950"/>
          <p14:tracePt t="204805" x="5626100" y="6496050"/>
          <p14:tracePt t="204822" x="5702300" y="6527800"/>
          <p14:tracePt t="204838" x="5765800" y="6553200"/>
          <p14:tracePt t="204855" x="5899150" y="6604000"/>
          <p14:tracePt t="204872" x="5943600" y="6604000"/>
          <p14:tracePt t="204888" x="6000750" y="6610350"/>
          <p14:tracePt t="204905" x="6064250" y="6635750"/>
          <p14:tracePt t="204922" x="6203950" y="6667500"/>
          <p14:tracePt t="204938" x="6616700" y="6699250"/>
          <p14:tracePt t="204955" x="6813550" y="6686550"/>
          <p14:tracePt t="204972" x="6934200" y="6667500"/>
          <p14:tracePt t="204989" x="7061200" y="6648450"/>
          <p14:tracePt t="205005" x="7137400" y="6635750"/>
          <p14:tracePt t="205022" x="7315200" y="6623050"/>
          <p14:tracePt t="205039" x="7366000" y="6610350"/>
          <p14:tracePt t="205055" x="7575550" y="6584950"/>
          <p14:tracePt t="205072" x="7689850" y="6559550"/>
          <p14:tracePt t="205089" x="7842250" y="6546850"/>
          <p14:tracePt t="205105" x="8172450" y="6483350"/>
          <p14:tracePt t="205122" x="8369300" y="6419850"/>
          <p14:tracePt t="205139" x="8566150" y="6318250"/>
          <p14:tracePt t="205155" x="8712200" y="6229350"/>
          <p14:tracePt t="205172" x="8832850" y="6159500"/>
          <p14:tracePt t="205189" x="8921750" y="6096000"/>
          <p14:tracePt t="205205" x="8985250" y="6045200"/>
          <p14:tracePt t="205222" x="9017000" y="5994400"/>
          <p14:tracePt t="205240" x="9036050" y="5962650"/>
          <p14:tracePt t="205256" x="9086850" y="5835650"/>
          <p14:tracePt t="205272" x="9105900" y="5670550"/>
          <p14:tracePt t="205290" x="9105900" y="5619750"/>
          <p14:tracePt t="205306" x="9105900" y="5575300"/>
          <p14:tracePt t="205323" x="9093200" y="5537200"/>
          <p14:tracePt t="205339" x="9074150" y="5499100"/>
          <p14:tracePt t="205356" x="9074150" y="5461000"/>
          <p14:tracePt t="205372" x="9042400" y="5397500"/>
          <p14:tracePt t="205389" x="9010650" y="5359400"/>
          <p14:tracePt t="205406" x="8972550" y="5314950"/>
          <p14:tracePt t="205423" x="8883650" y="5251450"/>
          <p14:tracePt t="205439" x="8839200" y="5219700"/>
          <p14:tracePt t="205456" x="8566150" y="5054600"/>
          <p14:tracePt t="205473" x="8191500" y="4889500"/>
          <p14:tracePt t="205489" x="8108950" y="4857750"/>
          <p14:tracePt t="205506" x="8083550" y="4851400"/>
          <p14:tracePt t="205523" x="8013700" y="4832350"/>
          <p14:tracePt t="205539" x="7924800" y="4826000"/>
          <p14:tracePt t="205556" x="7835900" y="4806950"/>
          <p14:tracePt t="205573" x="7721600" y="4800600"/>
          <p14:tracePt t="205590" x="7505700" y="4781550"/>
          <p14:tracePt t="205606" x="7397750" y="4781550"/>
          <p14:tracePt t="205623" x="7289800" y="4800600"/>
          <p14:tracePt t="205640" x="7251700" y="4813300"/>
          <p14:tracePt t="205656" x="7010400" y="4876800"/>
          <p14:tracePt t="205674" x="6769100" y="4946650"/>
          <p14:tracePt t="205690" x="6642100" y="4972050"/>
          <p14:tracePt t="205706" x="6470650" y="4984750"/>
          <p14:tracePt t="205723" x="6350000" y="4997450"/>
          <p14:tracePt t="205740" x="6273800" y="5010150"/>
          <p14:tracePt t="205757" x="6248400" y="5022850"/>
          <p14:tracePt t="205773" x="6203950" y="5041900"/>
          <p14:tracePt t="205791" x="6178550" y="5060950"/>
          <p14:tracePt t="205807" x="6146800" y="5099050"/>
          <p14:tracePt t="205823" x="6127750" y="5137150"/>
          <p14:tracePt t="205840" x="6108700" y="5168900"/>
          <p14:tracePt t="205857" x="6038850" y="5384800"/>
          <p14:tracePt t="205873" x="6038850" y="5448300"/>
          <p14:tracePt t="205890" x="6038850" y="5499100"/>
          <p14:tracePt t="205907" x="6045200" y="5562600"/>
          <p14:tracePt t="205924" x="6045200" y="5619750"/>
          <p14:tracePt t="205940" x="6051550" y="5664200"/>
          <p14:tracePt t="205957" x="6070600" y="5708650"/>
          <p14:tracePt t="205973" x="6083300" y="5759450"/>
          <p14:tracePt t="205990" x="6102350" y="5791200"/>
          <p14:tracePt t="206007" x="6102350" y="5810250"/>
          <p14:tracePt t="206024" x="6121400" y="5829300"/>
          <p14:tracePt t="206040" x="6134100" y="5854700"/>
          <p14:tracePt t="206058" x="6146800" y="5867400"/>
          <p14:tracePt t="206073" x="6159500" y="5873750"/>
          <p14:tracePt t="206112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 Barrier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838200"/>
            <a:ext cx="8382000" cy="5791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 smtClean="0"/>
              <a:t>Threshold energy (minimum energy for reaction)</a:t>
            </a:r>
          </a:p>
          <a:p>
            <a:pPr lvl="1">
              <a:lnSpc>
                <a:spcPct val="90000"/>
              </a:lnSpc>
            </a:pPr>
            <a:endParaRPr lang="en-US" sz="1800" b="0" baseline="-25000" dirty="0" smtClean="0"/>
          </a:p>
          <a:p>
            <a:pPr lvl="1">
              <a:lnSpc>
                <a:spcPct val="90000"/>
              </a:lnSpc>
            </a:pPr>
            <a:endParaRPr lang="en-US" sz="1800" b="0" baseline="-25000" dirty="0" smtClean="0"/>
          </a:p>
          <a:p>
            <a:pPr lvl="1">
              <a:lnSpc>
                <a:spcPct val="90000"/>
              </a:lnSpc>
            </a:pPr>
            <a:endParaRPr lang="en-US" sz="1800" b="0" baseline="-25000" dirty="0" smtClean="0"/>
          </a:p>
          <a:p>
            <a:pPr lvl="1">
              <a:lnSpc>
                <a:spcPct val="90000"/>
              </a:lnSpc>
            </a:pPr>
            <a:endParaRPr lang="en-US" sz="1800" b="0" baseline="-25000" dirty="0" smtClean="0"/>
          </a:p>
          <a:p>
            <a:pPr lvl="1">
              <a:lnSpc>
                <a:spcPct val="90000"/>
              </a:lnSpc>
            </a:pPr>
            <a:endParaRPr lang="en-US" sz="1800" b="0" baseline="-25000" dirty="0" smtClean="0"/>
          </a:p>
          <a:p>
            <a:pPr lvl="1">
              <a:lnSpc>
                <a:spcPct val="90000"/>
              </a:lnSpc>
            </a:pPr>
            <a:endParaRPr lang="en-US" sz="1800" b="0" baseline="-25000" dirty="0" smtClean="0"/>
          </a:p>
          <a:p>
            <a:pPr lvl="1">
              <a:lnSpc>
                <a:spcPct val="90000"/>
              </a:lnSpc>
            </a:pPr>
            <a:endParaRPr lang="en-US" sz="1800" b="0" baseline="-25000" dirty="0" smtClean="0"/>
          </a:p>
          <a:p>
            <a:pPr lvl="1">
              <a:lnSpc>
                <a:spcPct val="90000"/>
              </a:lnSpc>
            </a:pPr>
            <a:endParaRPr lang="en-US" sz="1800" b="0" baseline="-25000" dirty="0" smtClean="0"/>
          </a:p>
          <a:p>
            <a:pPr lvl="1">
              <a:lnSpc>
                <a:spcPct val="90000"/>
              </a:lnSpc>
            </a:pPr>
            <a:endParaRPr lang="en-US" sz="1800" b="0" baseline="-25000" dirty="0" smtClean="0"/>
          </a:p>
          <a:p>
            <a:pPr lvl="1">
              <a:lnSpc>
                <a:spcPct val="90000"/>
              </a:lnSpc>
            </a:pPr>
            <a:endParaRPr lang="en-US" sz="1800" b="0" baseline="-25000" dirty="0" smtClean="0"/>
          </a:p>
          <a:p>
            <a:pPr lvl="1">
              <a:lnSpc>
                <a:spcPct val="90000"/>
              </a:lnSpc>
            </a:pPr>
            <a:endParaRPr lang="en-US" sz="1800" b="0" baseline="-25000" dirty="0" smtClean="0"/>
          </a:p>
          <a:p>
            <a:pPr lvl="1">
              <a:lnSpc>
                <a:spcPct val="90000"/>
              </a:lnSpc>
            </a:pPr>
            <a:endParaRPr lang="en-US" sz="1800" b="0" baseline="-25000" dirty="0" smtClean="0"/>
          </a:p>
          <a:p>
            <a:pPr lvl="1">
              <a:lnSpc>
                <a:spcPct val="90000"/>
              </a:lnSpc>
            </a:pPr>
            <a:endParaRPr lang="en-US" sz="1800" b="0" baseline="-25000" dirty="0" smtClean="0"/>
          </a:p>
          <a:p>
            <a:pPr lvl="1">
              <a:lnSpc>
                <a:spcPct val="90000"/>
              </a:lnSpc>
            </a:pPr>
            <a:endParaRPr lang="en-US" sz="1800" b="0" baseline="-25000" dirty="0" smtClean="0"/>
          </a:p>
          <a:p>
            <a:pPr lvl="1">
              <a:lnSpc>
                <a:spcPct val="90000"/>
              </a:lnSpc>
            </a:pPr>
            <a:endParaRPr lang="en-US" sz="1800" b="0" baseline="-25000" dirty="0" smtClean="0"/>
          </a:p>
          <a:p>
            <a:pPr lvl="1">
              <a:lnSpc>
                <a:spcPct val="90000"/>
              </a:lnSpc>
            </a:pPr>
            <a:endParaRPr lang="en-US" sz="1800" b="0" baseline="-25000" dirty="0" smtClean="0"/>
          </a:p>
          <a:p>
            <a:pPr lvl="1">
              <a:lnSpc>
                <a:spcPct val="90000"/>
              </a:lnSpc>
            </a:pPr>
            <a:endParaRPr lang="en-US" sz="1800" b="0" baseline="-25000" dirty="0" smtClean="0"/>
          </a:p>
          <a:p>
            <a:pPr lvl="1">
              <a:lnSpc>
                <a:spcPct val="90000"/>
              </a:lnSpc>
            </a:pPr>
            <a:endParaRPr lang="en-US" sz="1800" b="0" baseline="-25000" dirty="0" smtClean="0"/>
          </a:p>
          <a:p>
            <a:pPr lvl="1">
              <a:lnSpc>
                <a:spcPct val="90000"/>
              </a:lnSpc>
            </a:pPr>
            <a:endParaRPr lang="en-US" sz="1800" b="0" baseline="-25000" dirty="0" smtClean="0"/>
          </a:p>
          <a:p>
            <a:pPr lvl="1">
              <a:lnSpc>
                <a:spcPct val="90000"/>
              </a:lnSpc>
            </a:pPr>
            <a:endParaRPr lang="en-US" sz="1800" b="0" baseline="-25000" dirty="0" smtClean="0"/>
          </a:p>
          <a:p>
            <a:pPr lvl="1">
              <a:lnSpc>
                <a:spcPct val="90000"/>
              </a:lnSpc>
            </a:pPr>
            <a:endParaRPr lang="en-US" sz="1800" b="0" baseline="-25000" dirty="0" smtClean="0"/>
          </a:p>
          <a:p>
            <a:pPr>
              <a:lnSpc>
                <a:spcPct val="90000"/>
              </a:lnSpc>
            </a:pPr>
            <a:r>
              <a:rPr lang="en-US" sz="1800" dirty="0" smtClean="0"/>
              <a:t>Fraction of bombarding particle’s kinetic energy retained as kinetic energy of products becomes smaller with increasing mass of target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Heavier target or heavier projectile?</a:t>
            </a:r>
          </a:p>
          <a:p>
            <a:pPr lvl="1">
              <a:lnSpc>
                <a:spcPct val="90000"/>
              </a:lnSpc>
            </a:pPr>
            <a:r>
              <a:rPr lang="en-US" sz="1800" baseline="30000" dirty="0"/>
              <a:t>248</a:t>
            </a:r>
            <a:r>
              <a:rPr lang="en-US" sz="1800" dirty="0"/>
              <a:t>Cm + </a:t>
            </a:r>
            <a:r>
              <a:rPr lang="en-US" sz="1800" baseline="30000" dirty="0" smtClean="0"/>
              <a:t>18</a:t>
            </a:r>
            <a:r>
              <a:rPr lang="en-US" sz="1800" dirty="0" smtClean="0"/>
              <a:t>O</a:t>
            </a:r>
            <a:r>
              <a:rPr lang="en-US" sz="1800" dirty="0" smtClean="0">
                <a:sym typeface="Wingdings" pitchFamily="2" charset="2"/>
              </a:rPr>
              <a:t></a:t>
            </a:r>
            <a:r>
              <a:rPr lang="en-US" sz="1800" baseline="30000" dirty="0" smtClean="0"/>
              <a:t>266</a:t>
            </a:r>
            <a:r>
              <a:rPr lang="en-US" sz="1800" dirty="0" smtClean="0"/>
              <a:t>Rf</a:t>
            </a:r>
            <a:endParaRPr lang="en-US" sz="1800" dirty="0"/>
          </a:p>
          <a:p>
            <a:pPr lvl="1"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endParaRPr lang="en-US" sz="1800" dirty="0" smtClean="0"/>
          </a:p>
          <a:p>
            <a:endParaRPr lang="en-US" dirty="0"/>
          </a:p>
        </p:txBody>
      </p:sp>
      <p:graphicFrame>
        <p:nvGraphicFramePr>
          <p:cNvPr id="39834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4973384"/>
              </p:ext>
            </p:extLst>
          </p:nvPr>
        </p:nvGraphicFramePr>
        <p:xfrm>
          <a:off x="960438" y="1249363"/>
          <a:ext cx="5965825" cy="417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6203" name="Equation" r:id="rId7" imgW="3657600" imgH="2565360" progId="Equation.3">
                  <p:embed/>
                </p:oleObj>
              </mc:Choice>
              <mc:Fallback>
                <p:oleObj name="Equation" r:id="rId7" imgW="3657600" imgH="2565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0438" y="1249363"/>
                        <a:ext cx="5965825" cy="4178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urved Up Arrow 3"/>
          <p:cNvSpPr/>
          <p:nvPr/>
        </p:nvSpPr>
        <p:spPr bwMode="auto">
          <a:xfrm>
            <a:off x="2133600" y="1752600"/>
            <a:ext cx="1371600" cy="381000"/>
          </a:xfrm>
          <a:prstGeom prst="curvedUpArrow">
            <a:avLst>
              <a:gd name="adj1" fmla="val 25000"/>
              <a:gd name="adj2" fmla="val 90745"/>
              <a:gd name="adj3" fmla="val 25000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" name="Curved Right Arrow 6"/>
          <p:cNvSpPr/>
          <p:nvPr/>
        </p:nvSpPr>
        <p:spPr bwMode="auto">
          <a:xfrm>
            <a:off x="533400" y="1600200"/>
            <a:ext cx="381000" cy="838200"/>
          </a:xfrm>
          <a:prstGeom prst="curved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9" name="Curved Right Arrow 8"/>
          <p:cNvSpPr/>
          <p:nvPr/>
        </p:nvSpPr>
        <p:spPr bwMode="auto">
          <a:xfrm flipH="1">
            <a:off x="3581400" y="2438400"/>
            <a:ext cx="762000" cy="838200"/>
          </a:xfrm>
          <a:prstGeom prst="curved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0" y="1369367"/>
            <a:ext cx="2817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Solve of laboratory T</a:t>
            </a:r>
            <a:endParaRPr lang="en-US" dirty="0"/>
          </a:p>
        </p:txBody>
      </p:sp>
      <p:sp>
        <p:nvSpPr>
          <p:cNvPr id="10" name="Bent Arrow 9"/>
          <p:cNvSpPr/>
          <p:nvPr/>
        </p:nvSpPr>
        <p:spPr bwMode="auto">
          <a:xfrm flipH="1" flipV="1">
            <a:off x="3962400" y="4572000"/>
            <a:ext cx="2438400" cy="609600"/>
          </a:xfrm>
          <a:prstGeom prst="ben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39000" y="3886200"/>
            <a:ext cx="1519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for mass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55063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135"/>
    </mc:Choice>
    <mc:Fallback xmlns="">
      <p:transition spd="slow" advTm="123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7" grpId="0" animBg="1"/>
      <p:bldP spid="9" grpId="0" animBg="1"/>
      <p:bldP spid="10" grpId="0" animBg="1"/>
      <p:bldP spid="10" grpId="1" animBg="1"/>
      <p:bldP spid="13" grpId="0"/>
      <p:bldP spid="13" grpId="1"/>
    </p:bldLst>
  </p:timing>
  <p:extLst>
    <p:ext uri="{3A86A75C-4F4B-4683-9AE1-C65F6400EC91}">
      <p14:laserTraceLst xmlns:p14="http://schemas.microsoft.com/office/powerpoint/2010/main">
        <p14:tracePtLst>
          <p14:tracePt t="9903" x="990600" y="1130300"/>
          <p14:tracePt t="9951" x="990600" y="1143000"/>
          <p14:tracePt t="9967" x="1003300" y="1143000"/>
          <p14:tracePt t="9975" x="1003300" y="1149350"/>
          <p14:tracePt t="9980" x="1016000" y="1162050"/>
          <p14:tracePt t="9987" x="1028700" y="1174750"/>
          <p14:tracePt t="10003" x="1035050" y="1181100"/>
          <p14:tracePt t="10021" x="1111250" y="1225550"/>
          <p14:tracePt t="10037" x="1168400" y="1263650"/>
          <p14:tracePt t="10054" x="1301750" y="1314450"/>
          <p14:tracePt t="10071" x="1454150" y="1358900"/>
          <p14:tracePt t="10087" x="1854200" y="1416050"/>
          <p14:tracePt t="10104" x="2095500" y="1435100"/>
          <p14:tracePt t="10120" x="2298700" y="1435100"/>
          <p14:tracePt t="10137" x="2451100" y="1441450"/>
          <p14:tracePt t="10153" x="2597150" y="1441450"/>
          <p14:tracePt t="10171" x="2692400" y="1441450"/>
          <p14:tracePt t="10188" x="2863850" y="1416050"/>
          <p14:tracePt t="10204" x="2971800" y="1403350"/>
          <p14:tracePt t="10221" x="3136900" y="1397000"/>
          <p14:tracePt t="10237" x="3232150" y="1397000"/>
          <p14:tracePt t="10254" x="3752850" y="1339850"/>
          <p14:tracePt t="10271" x="3917950" y="1327150"/>
          <p14:tracePt t="10288" x="4038600" y="1327150"/>
          <p14:tracePt t="10304" x="4178300" y="1320800"/>
          <p14:tracePt t="10321" x="4311650" y="1301750"/>
          <p14:tracePt t="10338" x="4425950" y="1295400"/>
          <p14:tracePt t="10355" x="4622800" y="1276350"/>
          <p14:tracePt t="10371" x="4699000" y="1270000"/>
          <p14:tracePt t="10388" x="4749800" y="1263650"/>
          <p14:tracePt t="10404" x="4832350" y="1257300"/>
          <p14:tracePt t="10421" x="4959350" y="1244600"/>
          <p14:tracePt t="10437" x="4984750" y="1238250"/>
          <p14:tracePt t="10454" x="5270500" y="1212850"/>
          <p14:tracePt t="10471" x="5422900" y="1206500"/>
          <p14:tracePt t="10487" x="5524500" y="1200150"/>
          <p14:tracePt t="10504" x="5695950" y="1181100"/>
          <p14:tracePt t="10521" x="5784850" y="1174750"/>
          <p14:tracePt t="10537" x="5848350" y="1162050"/>
          <p14:tracePt t="10555" x="5880100" y="1155700"/>
          <p14:tracePt t="10571" x="5899150" y="1155700"/>
          <p14:tracePt t="10588" x="5962650" y="1136650"/>
          <p14:tracePt t="10604" x="6013450" y="1117600"/>
          <p14:tracePt t="10621" x="6057900" y="1104900"/>
          <p14:tracePt t="10637" x="6115050" y="1073150"/>
          <p14:tracePt t="10655" x="6140450" y="1060450"/>
          <p14:tracePt t="10671" x="6146800" y="1028700"/>
          <p14:tracePt t="10688" x="6153150" y="1022350"/>
          <p14:tracePt t="10751" x="6153150" y="1009650"/>
          <p14:tracePt t="10799" x="6140450" y="996950"/>
          <p14:tracePt t="10823" x="6108700" y="984250"/>
          <p14:tracePt t="10831" x="6096000" y="977900"/>
          <p14:tracePt t="10847" x="6026150" y="946150"/>
          <p14:tracePt t="10864" x="5981700" y="933450"/>
          <p14:tracePt t="10865" x="5956300" y="920750"/>
          <p14:tracePt t="10871" x="5873750" y="901700"/>
          <p14:tracePt t="10888" x="5791200" y="876300"/>
          <p14:tracePt t="10905" x="5702300" y="844550"/>
          <p14:tracePt t="10921" x="5575300" y="819150"/>
          <p14:tracePt t="10938" x="5391150" y="793750"/>
          <p14:tracePt t="10955" x="5270500" y="787400"/>
          <p14:tracePt t="10971" x="5130800" y="768350"/>
          <p14:tracePt t="10988" x="4997450" y="749300"/>
          <p14:tracePt t="11005" x="4876800" y="742950"/>
          <p14:tracePt t="11022" x="4794250" y="730250"/>
          <p14:tracePt t="11038" x="4654550" y="717550"/>
          <p14:tracePt t="11055" x="4559300" y="711200"/>
          <p14:tracePt t="11072" x="4438650" y="704850"/>
          <p14:tracePt t="11089" x="4318000" y="698500"/>
          <p14:tracePt t="11105" x="4165600" y="685800"/>
          <p14:tracePt t="11122" x="4025900" y="685800"/>
          <p14:tracePt t="11138" x="3879850" y="679450"/>
          <p14:tracePt t="11155" x="3740150" y="679450"/>
          <p14:tracePt t="11172" x="3473450" y="698500"/>
          <p14:tracePt t="11188" x="3321050" y="711200"/>
          <p14:tracePt t="11205" x="3187700" y="711200"/>
          <p14:tracePt t="11222" x="3035300" y="704850"/>
          <p14:tracePt t="11238" x="2717800" y="692150"/>
          <p14:tracePt t="11255" x="2565400" y="679450"/>
          <p14:tracePt t="11272" x="2349500" y="666750"/>
          <p14:tracePt t="11289" x="2228850" y="660400"/>
          <p14:tracePt t="11305" x="2108200" y="654050"/>
          <p14:tracePt t="11322" x="1987550" y="641350"/>
          <p14:tracePt t="11339" x="1847850" y="635000"/>
          <p14:tracePt t="11356" x="1733550" y="628650"/>
          <p14:tracePt t="11372" x="1631950" y="615950"/>
          <p14:tracePt t="11389" x="1435100" y="615950"/>
          <p14:tracePt t="11405" x="1314450" y="615950"/>
          <p14:tracePt t="11422" x="1250950" y="622300"/>
          <p14:tracePt t="11439" x="1098550" y="628650"/>
          <p14:tracePt t="11456" x="1035050" y="641350"/>
          <p14:tracePt t="11472" x="901700" y="654050"/>
          <p14:tracePt t="11489" x="844550" y="660400"/>
          <p14:tracePt t="11506" x="800100" y="666750"/>
          <p14:tracePt t="11523" x="793750" y="666750"/>
          <p14:tracePt t="11559" x="787400" y="673100"/>
          <p14:tracePt t="11559" x="781050" y="673100"/>
          <p14:tracePt t="11590" x="774700" y="685800"/>
          <p14:tracePt t="11607" x="749300" y="698500"/>
          <p14:tracePt t="11623" x="749300" y="711200"/>
          <p14:tracePt t="11623" x="736600" y="723900"/>
          <p14:tracePt t="11639" x="704850" y="762000"/>
          <p14:tracePt t="11656" x="679450" y="800100"/>
          <p14:tracePt t="11673" x="679450" y="825500"/>
          <p14:tracePt t="11689" x="666750" y="850900"/>
          <p14:tracePt t="11706" x="654050" y="889000"/>
          <p14:tracePt t="11723" x="647700" y="908050"/>
          <p14:tracePt t="11739" x="647700" y="939800"/>
          <p14:tracePt t="11756" x="647700" y="958850"/>
          <p14:tracePt t="11773" x="654050" y="990600"/>
          <p14:tracePt t="11790" x="673100" y="1009650"/>
          <p14:tracePt t="11806" x="698500" y="1066800"/>
          <p14:tracePt t="11823" x="704850" y="1098550"/>
          <p14:tracePt t="11839" x="762000" y="1149350"/>
          <p14:tracePt t="11856" x="800100" y="1200150"/>
          <p14:tracePt t="11873" x="850900" y="1231900"/>
          <p14:tracePt t="11890" x="901700" y="1276350"/>
          <p14:tracePt t="11906" x="952500" y="1295400"/>
          <p14:tracePt t="11923" x="1079500" y="1358900"/>
          <p14:tracePt t="11940" x="1123950" y="1365250"/>
          <p14:tracePt t="11957" x="1250950" y="1397000"/>
          <p14:tracePt t="11973" x="1371600" y="1428750"/>
          <p14:tracePt t="11990" x="1644650" y="1473200"/>
          <p14:tracePt t="12007" x="1790700" y="1498600"/>
          <p14:tracePt t="12023" x="1898650" y="1511300"/>
          <p14:tracePt t="12040" x="2343150" y="1555750"/>
          <p14:tracePt t="12057" x="2482850" y="1574800"/>
          <p14:tracePt t="12073" x="2603500" y="1581150"/>
          <p14:tracePt t="12090" x="2736850" y="1587500"/>
          <p14:tracePt t="12107" x="2901950" y="1606550"/>
          <p14:tracePt t="12123" x="3098800" y="1612900"/>
          <p14:tracePt t="12140" x="3422650" y="1631950"/>
          <p14:tracePt t="12157" x="3530600" y="1631950"/>
          <p14:tracePt t="12173" x="3651250" y="1644650"/>
          <p14:tracePt t="12190" x="3816350" y="1644650"/>
          <p14:tracePt t="12207" x="3924300" y="1644650"/>
          <p14:tracePt t="12223" x="4044950" y="1631950"/>
          <p14:tracePt t="12240" x="4330700" y="1619250"/>
          <p14:tracePt t="12257" x="4514850" y="1606550"/>
          <p14:tracePt t="12273" x="4654550" y="1612900"/>
          <p14:tracePt t="12290" x="4775200" y="1612900"/>
          <p14:tracePt t="12307" x="4972050" y="1574800"/>
          <p14:tracePt t="12325" x="5086350" y="1549400"/>
          <p14:tracePt t="12341" x="5187950" y="1530350"/>
          <p14:tracePt t="12358" x="5314950" y="1492250"/>
          <p14:tracePt t="12375" x="5607050" y="1409700"/>
          <p14:tracePt t="12392" x="5670550" y="1384300"/>
          <p14:tracePt t="12408" x="5753100" y="1339850"/>
          <p14:tracePt t="12425" x="5803900" y="1327150"/>
          <p14:tracePt t="12441" x="5937250" y="1263650"/>
          <p14:tracePt t="12458" x="6000750" y="1238250"/>
          <p14:tracePt t="12475" x="6038850" y="1219200"/>
          <p14:tracePt t="12492" x="6064250" y="1206500"/>
          <p14:tracePt t="12508" x="6064250" y="1200150"/>
          <p14:tracePt t="12525" x="6070600" y="1200150"/>
          <p14:tracePt t="12542" x="6076950" y="1193800"/>
          <p14:tracePt t="12559" x="6083300" y="1174750"/>
          <p14:tracePt t="12575" x="6096000" y="1143000"/>
          <p14:tracePt t="12592" x="6102350" y="1123950"/>
          <p14:tracePt t="12608" x="6102350" y="1092200"/>
          <p14:tracePt t="12625" x="6102350" y="1066800"/>
          <p14:tracePt t="12642" x="6102350" y="1054100"/>
          <p14:tracePt t="12659" x="6108700" y="1035050"/>
          <p14:tracePt t="12675" x="6108700" y="1009650"/>
          <p14:tracePt t="12692" x="6108700" y="990600"/>
          <p14:tracePt t="12709" x="6108700" y="984250"/>
          <p14:tracePt t="12725" x="6108700" y="977900"/>
          <p14:tracePt t="12742" x="6108700" y="965200"/>
          <p14:tracePt t="12759" x="6108700" y="952500"/>
          <p14:tracePt t="12983" x="0" y="0"/>
        </p14:tracePtLst>
        <p14:tracePtLst>
          <p14:tracePt t="16370" x="1111250" y="1714500"/>
          <p14:tracePt t="16567" x="1117600" y="1720850"/>
          <p14:tracePt t="16575" x="1123950" y="1727200"/>
          <p14:tracePt t="16599" x="1130300" y="1733550"/>
          <p14:tracePt t="16607" x="1130300" y="1739900"/>
          <p14:tracePt t="16615" x="1136650" y="1746250"/>
          <p14:tracePt t="16632" x="1162050" y="1752600"/>
          <p14:tracePt t="16648" x="1162050" y="1758950"/>
          <p14:tracePt t="16655" x="1200150" y="1797050"/>
          <p14:tracePt t="16671" x="1212850" y="1803400"/>
          <p14:tracePt t="16687" x="1225550" y="1803400"/>
          <p14:tracePt t="16703" x="1238250" y="1803400"/>
          <p14:tracePt t="16732" x="1250950" y="1803400"/>
          <p14:tracePt t="16791" x="1257300" y="1803400"/>
          <p14:tracePt t="16808" x="1263650" y="1803400"/>
          <p14:tracePt t="16832" x="1270000" y="1797050"/>
          <p14:tracePt t="16855" x="1282700" y="1790700"/>
          <p14:tracePt t="16863" x="1289050" y="1790700"/>
          <p14:tracePt t="16871" x="1308100" y="1790700"/>
          <p14:tracePt t="16882" x="1314450" y="1790700"/>
          <p14:tracePt t="16951" x="1320800" y="1790700"/>
          <p14:tracePt t="16959" x="1333500" y="1790700"/>
          <p14:tracePt t="16967" x="1352550" y="1784350"/>
          <p14:tracePt t="17039" x="1365250" y="1784350"/>
          <p14:tracePt t="17063" x="1371600" y="1784350"/>
          <p14:tracePt t="17111" x="1377950" y="1778000"/>
          <p14:tracePt t="17119" x="1384300" y="1778000"/>
          <p14:tracePt t="17151" x="1397000" y="1771650"/>
          <p14:tracePt t="17167" x="1403350" y="1771650"/>
          <p14:tracePt t="17191" x="1409700" y="1771650"/>
          <p14:tracePt t="17207" x="1416050" y="1771650"/>
          <p14:tracePt t="17215" x="1422400" y="1771650"/>
          <p14:tracePt t="17239" x="1428750" y="1771650"/>
          <p14:tracePt t="17255" x="1441450" y="1771650"/>
          <p14:tracePt t="17263" x="1447800" y="1771650"/>
          <p14:tracePt t="17275" x="1460500" y="1778000"/>
          <p14:tracePt t="17276" x="1466850" y="1778000"/>
          <p14:tracePt t="17283" x="1473200" y="1778000"/>
          <p14:tracePt t="17327" x="1479550" y="1778000"/>
          <p14:tracePt t="17342" x="1492250" y="1778000"/>
          <p14:tracePt t="17367" x="1492250" y="1784350"/>
          <p14:tracePt t="17679" x="1511300" y="1784350"/>
          <p14:tracePt t="17719" x="1511300" y="1790700"/>
          <p14:tracePt t="17727" x="1524000" y="1790700"/>
          <p14:tracePt t="17751" x="1530350" y="1797050"/>
          <p14:tracePt t="17783" x="1536700" y="1803400"/>
          <p14:tracePt t="17848" x="1543050" y="1809750"/>
          <p14:tracePt t="17855" x="1543050" y="1816100"/>
          <p14:tracePt t="17871" x="1549400" y="1816100"/>
          <p14:tracePt t="17927" x="1549400" y="1822450"/>
          <p14:tracePt t="18519" x="1555750" y="1828800"/>
          <p14:tracePt t="18527" x="1574800" y="1828800"/>
          <p14:tracePt t="18535" x="1593850" y="1828800"/>
          <p14:tracePt t="18544" x="1606550" y="1828800"/>
          <p14:tracePt t="18552" x="1625600" y="1828800"/>
          <p14:tracePt t="18568" x="1638300" y="1816100"/>
          <p14:tracePt t="18585" x="1651000" y="1816100"/>
          <p14:tracePt t="18631" x="1663700" y="1816100"/>
          <p14:tracePt t="18647" x="1670050" y="1816100"/>
          <p14:tracePt t="18663" x="1676400" y="1816100"/>
          <p14:tracePt t="18663" x="1695450" y="1816100"/>
          <p14:tracePt t="18687" x="1701800" y="1816100"/>
          <p14:tracePt t="18695" x="1727200" y="1816100"/>
          <p14:tracePt t="18711" x="1784350" y="1816100"/>
          <p14:tracePt t="18719" x="1835150" y="1816100"/>
          <p14:tracePt t="18720" x="1917700" y="1816100"/>
          <p14:tracePt t="18735" x="1962150" y="1816100"/>
          <p14:tracePt t="18752" x="1987550" y="1816100"/>
          <p14:tracePt t="18768" x="2006600" y="1809750"/>
          <p14:tracePt t="18785" x="2032000" y="1803400"/>
          <p14:tracePt t="18802" x="2044700" y="1797050"/>
          <p14:tracePt t="18863" x="2038350" y="1809750"/>
          <p14:tracePt t="18879" x="2025650" y="1816100"/>
          <p14:tracePt t="18887" x="2025650" y="1822450"/>
          <p14:tracePt t="18888" x="2019300" y="1828800"/>
          <p14:tracePt t="18943" x="2012950" y="1835150"/>
          <p14:tracePt t="18983" x="2006600" y="1841500"/>
          <p14:tracePt t="18991" x="2000250" y="1847850"/>
          <p14:tracePt t="19080" x="1993900" y="1847850"/>
          <p14:tracePt t="19096" x="1987550" y="1847850"/>
          <p14:tracePt t="19128" x="1981200" y="1847850"/>
          <p14:tracePt t="19146" x="1974850" y="1847850"/>
          <p14:tracePt t="19168" x="1968500" y="1847850"/>
          <p14:tracePt t="19216" x="1968500" y="1841500"/>
          <p14:tracePt t="19224" x="1962150" y="1835150"/>
          <p14:tracePt t="19280" x="1955800" y="1835150"/>
          <p14:tracePt t="19288" x="1949450" y="1828800"/>
          <p14:tracePt t="19392" x="1949450" y="1822450"/>
          <p14:tracePt t="19408" x="1949450" y="1816100"/>
          <p14:tracePt t="19416" x="1936750" y="1816100"/>
          <p14:tracePt t="19664" x="1943100" y="1803400"/>
          <p14:tracePt t="19760" x="1949450" y="1797050"/>
          <p14:tracePt t="20184" x="1955800" y="1797050"/>
          <p14:tracePt t="20272" x="1962150" y="1790700"/>
          <p14:tracePt t="20296" x="1968500" y="1784350"/>
          <p14:tracePt t="20312" x="1974850" y="1778000"/>
          <p14:tracePt t="20360" x="1981200" y="1778000"/>
          <p14:tracePt t="20440" x="1987550" y="1778000"/>
          <p14:tracePt t="20480" x="1993900" y="1778000"/>
          <p14:tracePt t="20488" x="2000250" y="1778000"/>
          <p14:tracePt t="20496" x="2006600" y="1784350"/>
          <p14:tracePt t="20506" x="2019300" y="1797050"/>
          <p14:tracePt t="20522" x="2032000" y="1797050"/>
          <p14:tracePt t="20540" x="2051050" y="1797050"/>
          <p14:tracePt t="20556" x="2070100" y="1803400"/>
          <p14:tracePt t="20573" x="2089150" y="1809750"/>
          <p14:tracePt t="20589" x="2114550" y="1816100"/>
          <p14:tracePt t="20624" x="2095500" y="1816100"/>
          <p14:tracePt t="20625" x="2089150" y="1816100"/>
          <p14:tracePt t="20640" x="2095500" y="1816100"/>
          <p14:tracePt t="20656" x="2101850" y="1816100"/>
          <p14:tracePt t="20904" x="2114550" y="1816100"/>
          <p14:tracePt t="20920" x="2133600" y="1816100"/>
          <p14:tracePt t="20936" x="2165350" y="1816100"/>
          <p14:tracePt t="20939" x="2178050" y="1816100"/>
          <p14:tracePt t="20960" x="2197100" y="1816100"/>
          <p14:tracePt t="20973" x="2203450" y="1816100"/>
          <p14:tracePt t="20974" x="2209800" y="1809750"/>
          <p14:tracePt t="20990" x="2222500" y="1809750"/>
          <p14:tracePt t="21007" x="2228850" y="1809750"/>
          <p14:tracePt t="21048" x="2235200" y="1803400"/>
          <p14:tracePt t="21072" x="2241550" y="1797050"/>
          <p14:tracePt t="21088" x="2254250" y="1778000"/>
          <p14:tracePt t="21096" x="2254250" y="1765300"/>
          <p14:tracePt t="21100" x="2266950" y="1758950"/>
          <p14:tracePt t="21107" x="2266950" y="1752600"/>
          <p14:tracePt t="21123" x="2273300" y="1739900"/>
          <p14:tracePt t="21140" x="2273300" y="1733550"/>
          <p14:tracePt t="21157" x="2279650" y="1727200"/>
          <p14:tracePt t="21192" x="2279650" y="1720850"/>
          <p14:tracePt t="21232" x="2279650" y="1708150"/>
          <p14:tracePt t="21248" x="2286000" y="1708150"/>
          <p14:tracePt t="21264" x="2292350" y="1708150"/>
          <p14:tracePt t="21273" x="2298700" y="1701800"/>
          <p14:tracePt t="21274" x="2298700" y="1695450"/>
          <p14:tracePt t="21290" x="2305050" y="1695450"/>
          <p14:tracePt t="21328" x="2311400" y="1695450"/>
          <p14:tracePt t="21360" x="2311400" y="1689100"/>
          <p14:tracePt t="21376" x="2317750" y="1689100"/>
          <p14:tracePt t="21416" x="2324100" y="1689100"/>
          <p14:tracePt t="21424" x="2330450" y="1701800"/>
          <p14:tracePt t="21432" x="2336800" y="1720850"/>
          <p14:tracePt t="21440" x="2343150" y="1746250"/>
          <p14:tracePt t="21457" x="2349500" y="1784350"/>
          <p14:tracePt t="21474" x="2355850" y="1797050"/>
          <p14:tracePt t="21491" x="2362200" y="1809750"/>
          <p14:tracePt t="21528" x="2374900" y="1809750"/>
          <p14:tracePt t="21584" x="2374900" y="1816100"/>
          <p14:tracePt t="21624" x="2381250" y="1816100"/>
          <p14:tracePt t="21648" x="2387600" y="1816100"/>
          <p14:tracePt t="21680" x="2393950" y="1809750"/>
          <p14:tracePt t="21688" x="2400300" y="1809750"/>
          <p14:tracePt t="21696" x="2413000" y="1809750"/>
          <p14:tracePt t="21708" x="2419350" y="1809750"/>
          <p14:tracePt t="21708" x="2425700" y="1809750"/>
          <p14:tracePt t="21724" x="2444750" y="1809750"/>
          <p14:tracePt t="21740" x="2470150" y="1803400"/>
          <p14:tracePt t="21757" x="2482850" y="1803400"/>
          <p14:tracePt t="21774" x="2495550" y="1803400"/>
          <p14:tracePt t="22344" x="2489200" y="1803400"/>
          <p14:tracePt t="22357" x="0" y="0"/>
        </p14:tracePtLst>
        <p14:tracePtLst>
          <p14:tracePt t="25473" x="4146550" y="1219200"/>
          <p14:tracePt t="25624" x="4140200" y="1219200"/>
          <p14:tracePt t="25640" x="4121150" y="1231900"/>
          <p14:tracePt t="25641" x="4102100" y="1231900"/>
          <p14:tracePt t="25648" x="4057650" y="1231900"/>
          <p14:tracePt t="25664" x="4006850" y="1231900"/>
          <p14:tracePt t="25681" x="3930650" y="1231900"/>
          <p14:tracePt t="25698" x="3911600" y="1231900"/>
          <p14:tracePt t="25714" x="3822700" y="1244600"/>
          <p14:tracePt t="25731" x="3771900" y="1244600"/>
          <p14:tracePt t="25748" x="3740150" y="1257300"/>
          <p14:tracePt t="25764" x="3695700" y="1257300"/>
          <p14:tracePt t="25781" x="3657600" y="1263650"/>
          <p14:tracePt t="25798" x="3581400" y="1270000"/>
          <p14:tracePt t="25814" x="3524250" y="1276350"/>
          <p14:tracePt t="25831" x="3435350" y="1282700"/>
          <p14:tracePt t="25848" x="3397250" y="1282700"/>
          <p14:tracePt t="25865" x="3378200" y="1282700"/>
          <p14:tracePt t="25881" x="3365500" y="1289050"/>
          <p14:tracePt t="25898" x="3314700" y="1295400"/>
          <p14:tracePt t="25914" x="3282950" y="1295400"/>
          <p14:tracePt t="25931" x="3263900" y="1301750"/>
          <p14:tracePt t="25948" x="3238500" y="1314450"/>
          <p14:tracePt t="25965" x="3225800" y="1314450"/>
          <p14:tracePt t="25981" x="3206750" y="1320800"/>
          <p14:tracePt t="25998" x="3181350" y="1327150"/>
          <p14:tracePt t="26015" x="3143250" y="1346200"/>
          <p14:tracePt t="26031" x="3086100" y="1371600"/>
          <p14:tracePt t="26048" x="3079750" y="1384300"/>
          <p14:tracePt t="26065" x="3054350" y="1403350"/>
          <p14:tracePt t="26081" x="3041650" y="1409700"/>
          <p14:tracePt t="26098" x="3009900" y="1441450"/>
          <p14:tracePt t="26115" x="2965450" y="1479550"/>
          <p14:tracePt t="26132" x="2927350" y="1517650"/>
          <p14:tracePt t="26148" x="2895600" y="1549400"/>
          <p14:tracePt t="26165" x="2889250" y="1581150"/>
          <p14:tracePt t="26182" x="2882900" y="1606550"/>
          <p14:tracePt t="26199" x="2882900" y="1638300"/>
          <p14:tracePt t="26215" x="2895600" y="1720850"/>
          <p14:tracePt t="26233" x="2908300" y="1758950"/>
          <p14:tracePt t="26248" x="2914650" y="1778000"/>
          <p14:tracePt t="26265" x="2914650" y="1790700"/>
          <p14:tracePt t="26282" x="2933700" y="1816100"/>
          <p14:tracePt t="26299" x="2946400" y="1835150"/>
          <p14:tracePt t="26315" x="2984500" y="1873250"/>
          <p14:tracePt t="26332" x="3022600" y="1911350"/>
          <p14:tracePt t="26349" x="3060700" y="1949450"/>
          <p14:tracePt t="26365" x="3079750" y="1968500"/>
          <p14:tracePt t="26382" x="3111500" y="1993900"/>
          <p14:tracePt t="26399" x="3136900" y="2012950"/>
          <p14:tracePt t="26415" x="3175000" y="2038350"/>
          <p14:tracePt t="26432" x="3200400" y="2057400"/>
          <p14:tracePt t="26449" x="3244850" y="2076450"/>
          <p14:tracePt t="26466" x="3263900" y="2082800"/>
          <p14:tracePt t="26482" x="3282950" y="2089150"/>
          <p14:tracePt t="26499" x="3352800" y="2120900"/>
          <p14:tracePt t="26515" x="3409950" y="2139950"/>
          <p14:tracePt t="26532" x="3467100" y="2165350"/>
          <p14:tracePt t="26549" x="3613150" y="2209800"/>
          <p14:tracePt t="26566" x="3708400" y="2235200"/>
          <p14:tracePt t="26582" x="3835400" y="2266950"/>
          <p14:tracePt t="26599" x="4057650" y="2324100"/>
          <p14:tracePt t="26616" x="4197350" y="2349500"/>
          <p14:tracePt t="26633" x="4368800" y="2387600"/>
          <p14:tracePt t="26649" x="4508500" y="2413000"/>
          <p14:tracePt t="26666" x="4699000" y="2425700"/>
          <p14:tracePt t="26682" x="4724400" y="2425700"/>
          <p14:tracePt t="26699" x="4768850" y="2425700"/>
          <p14:tracePt t="26716" x="4781550" y="2425700"/>
          <p14:tracePt t="26733" x="4806950" y="2419350"/>
          <p14:tracePt t="26749" x="4832350" y="2419350"/>
          <p14:tracePt t="26766" x="4876800" y="2413000"/>
          <p14:tracePt t="26783" x="4959350" y="2387600"/>
          <p14:tracePt t="26799" x="5016500" y="2362200"/>
          <p14:tracePt t="26815" x="5099050" y="2317750"/>
          <p14:tracePt t="26832" x="5175250" y="2260600"/>
          <p14:tracePt t="26849" x="5245100" y="2184400"/>
          <p14:tracePt t="26866" x="5264150" y="2159000"/>
          <p14:tracePt t="26883" x="5270500" y="2146300"/>
          <p14:tracePt t="26900" x="5270500" y="2108200"/>
          <p14:tracePt t="26916" x="5276850" y="2044700"/>
          <p14:tracePt t="26933" x="5283200" y="1981200"/>
          <p14:tracePt t="26949" x="5289550" y="1898650"/>
          <p14:tracePt t="26966" x="5295900" y="1822450"/>
          <p14:tracePt t="26983" x="5302250" y="1733550"/>
          <p14:tracePt t="27000" x="5308600" y="1657350"/>
          <p14:tracePt t="27016" x="5321300" y="1568450"/>
          <p14:tracePt t="27033" x="5314950" y="1536700"/>
          <p14:tracePt t="27050" x="5308600" y="1498600"/>
          <p14:tracePt t="27067" x="5295900" y="1454150"/>
          <p14:tracePt t="27083" x="5295900" y="1441450"/>
          <p14:tracePt t="27100" x="5257800" y="1346200"/>
          <p14:tracePt t="27116" x="5232400" y="1320800"/>
          <p14:tracePt t="27133" x="5219700" y="1314450"/>
          <p14:tracePt t="27150" x="5213350" y="1308100"/>
          <p14:tracePt t="27167" x="5194300" y="1295400"/>
          <p14:tracePt t="27183" x="5156200" y="1270000"/>
          <p14:tracePt t="27200" x="5137150" y="1257300"/>
          <p14:tracePt t="27217" x="5080000" y="1231900"/>
          <p14:tracePt t="27233" x="5016500" y="1219200"/>
          <p14:tracePt t="27251" x="4914900" y="1206500"/>
          <p14:tracePt t="27267" x="4870450" y="1206500"/>
          <p14:tracePt t="27283" x="4851400" y="1206500"/>
          <p14:tracePt t="27300" x="4737100" y="1212850"/>
          <p14:tracePt t="27317" x="4635500" y="1212850"/>
          <p14:tracePt t="27333" x="4514850" y="1200150"/>
          <p14:tracePt t="27350" x="4343400" y="1206500"/>
          <p14:tracePt t="27367" x="4203700" y="1219200"/>
          <p14:tracePt t="27384" x="4083050" y="1219200"/>
          <p14:tracePt t="27400" x="3987800" y="1219200"/>
          <p14:tracePt t="27417" x="3911600" y="1219200"/>
          <p14:tracePt t="27434" x="3848100" y="1219200"/>
          <p14:tracePt t="27450" x="3771900" y="1219200"/>
          <p14:tracePt t="27467" x="3632200" y="1225550"/>
          <p14:tracePt t="27484" x="3587750" y="1225550"/>
          <p14:tracePt t="27501" x="3517900" y="1219200"/>
          <p14:tracePt t="27517" x="3511550" y="1219200"/>
          <p14:tracePt t="27534" x="3492500" y="1219200"/>
          <p14:tracePt t="27550" x="3473450" y="1219200"/>
          <p14:tracePt t="27567" x="3435350" y="1219200"/>
          <p14:tracePt t="27584" x="3416300" y="1219200"/>
          <p14:tracePt t="27601" x="3390900" y="1231900"/>
          <p14:tracePt t="27617" x="3390900" y="1244600"/>
          <p14:tracePt t="27634" x="3365500" y="1263650"/>
          <p14:tracePt t="27651" x="3327400" y="1289050"/>
          <p14:tracePt t="27668" x="3276600" y="1339850"/>
          <p14:tracePt t="27684" x="3238500" y="1371600"/>
          <p14:tracePt t="27701" x="3136900" y="1454150"/>
          <p14:tracePt t="27717" x="3098800" y="1511300"/>
          <p14:tracePt t="27734" x="3073400" y="1549400"/>
          <p14:tracePt t="27751" x="3003550" y="1663700"/>
          <p14:tracePt t="27768" x="2984500" y="1682750"/>
          <p14:tracePt t="27784" x="2965450" y="1727200"/>
          <p14:tracePt t="27801" x="2959100" y="1739900"/>
          <p14:tracePt t="27818" x="2946400" y="1758950"/>
          <p14:tracePt t="27835" x="2927350" y="1790700"/>
          <p14:tracePt t="27851" x="2914650" y="1797050"/>
          <p14:tracePt t="27868" x="2914650" y="1809750"/>
          <p14:tracePt t="27884" x="2908300" y="1822450"/>
          <p14:tracePt t="27901" x="2901950" y="1847850"/>
          <p14:tracePt t="27918" x="2901950" y="1866900"/>
          <p14:tracePt t="27935" x="2901950" y="1885950"/>
          <p14:tracePt t="27951" x="2901950" y="1905000"/>
          <p14:tracePt t="28000" x="2914650" y="1905000"/>
          <p14:tracePt t="28008" x="2927350" y="1911350"/>
          <p14:tracePt t="28027" x="2940050" y="1911350"/>
          <p14:tracePt t="28039" x="2946400" y="1911350"/>
          <p14:tracePt t="28047" x="2952750" y="1911350"/>
          <p14:tracePt t="28056" x="2965450" y="1911350"/>
          <p14:tracePt t="28088" x="2971800" y="1911350"/>
          <p14:tracePt t="28104" x="2984500" y="1911350"/>
          <p14:tracePt t="28104" x="2990850" y="1911350"/>
          <p14:tracePt t="28118" x="3028950" y="1905000"/>
          <p14:tracePt t="28135" x="3060700" y="1898650"/>
          <p14:tracePt t="28152" x="3079750" y="1892300"/>
          <p14:tracePt t="28200" x="3092450" y="1885950"/>
          <p14:tracePt t="28208" x="3098800" y="1885950"/>
          <p14:tracePt t="28232" x="3105150" y="1885950"/>
          <p14:tracePt t="28264" x="3117850" y="1885950"/>
          <p14:tracePt t="28280" x="3124200" y="1885950"/>
          <p14:tracePt t="28280" x="3130550" y="1885950"/>
          <p14:tracePt t="28304" x="3175000" y="1879600"/>
          <p14:tracePt t="28311" x="3187700" y="1873250"/>
          <p14:tracePt t="28319" x="3200400" y="1873250"/>
          <p14:tracePt t="28335" x="3206750" y="1873250"/>
          <p14:tracePt t="28607" x="3200400" y="1873250"/>
          <p14:tracePt t="28615" x="3187700" y="1873250"/>
          <p14:tracePt t="28967" x="3219450" y="1866900"/>
          <p14:tracePt t="28975" x="3238500" y="1860550"/>
          <p14:tracePt t="28983" x="3295650" y="1854200"/>
          <p14:tracePt t="28987" x="3378200" y="1841500"/>
          <p14:tracePt t="29003" x="3441700" y="1841500"/>
          <p14:tracePt t="29020" x="3479800" y="1835150"/>
          <p14:tracePt t="29036" x="3492500" y="1835150"/>
          <p14:tracePt t="29053" x="3505200" y="1835150"/>
          <p14:tracePt t="29111" x="3517900" y="1835150"/>
          <p14:tracePt t="29143" x="3530600" y="1835150"/>
          <p14:tracePt t="29162" x="3543300" y="1835150"/>
          <p14:tracePt t="29163" x="3556000" y="1835150"/>
          <p14:tracePt t="29170" x="3568700" y="1828800"/>
          <p14:tracePt t="29239" x="3575050" y="1828800"/>
          <p14:tracePt t="29247" x="3594100" y="1828800"/>
          <p14:tracePt t="29247" x="3600450" y="1828800"/>
          <p14:tracePt t="29264" x="3613150" y="1828800"/>
          <p14:tracePt t="29279" x="3632200" y="1828800"/>
          <p14:tracePt t="29856" x="3638550" y="1822450"/>
          <p14:tracePt t="29872" x="3651250" y="1809750"/>
          <p14:tracePt t="30864" x="3670300" y="1809750"/>
          <p14:tracePt t="30888" x="3676650" y="1809750"/>
          <p14:tracePt t="30899" x="3689350" y="1809750"/>
          <p14:tracePt t="30976" x="3695700" y="1809750"/>
          <p14:tracePt t="30992" x="3702050" y="1809750"/>
          <p14:tracePt t="31008" x="3708400" y="1809750"/>
          <p14:tracePt t="31576" x="3727450" y="1809750"/>
          <p14:tracePt t="31585" x="3727450" y="1816100"/>
          <p14:tracePt t="31600" x="3733800" y="1816100"/>
          <p14:tracePt t="31632" x="3752850" y="1816100"/>
          <p14:tracePt t="31696" x="3759200" y="1822450"/>
          <p14:tracePt t="31712" x="3765550" y="1828800"/>
          <p14:tracePt t="31736" x="3771900" y="1828800"/>
          <p14:tracePt t="31768" x="3778250" y="1835150"/>
          <p14:tracePt t="31776" x="3790950" y="1847850"/>
          <p14:tracePt t="31792" x="3803650" y="1854200"/>
          <p14:tracePt t="31793" x="3822700" y="1866900"/>
          <p14:tracePt t="31809" x="3829050" y="1866900"/>
          <p14:tracePt t="31826" x="3873500" y="1905000"/>
          <p14:tracePt t="31842" x="3879850" y="1911350"/>
          <p14:tracePt t="31859" x="3905250" y="1917700"/>
          <p14:tracePt t="31875" x="3917950" y="1924050"/>
          <p14:tracePt t="31891" x="3930650" y="1936750"/>
          <p14:tracePt t="31908" x="3930650" y="1943100"/>
          <p14:tracePt t="31925" x="3949700" y="1949450"/>
          <p14:tracePt t="31942" x="3949700" y="1955800"/>
          <p14:tracePt t="31959" x="3975100" y="1962150"/>
          <p14:tracePt t="31975" x="4013200" y="1974850"/>
          <p14:tracePt t="31993" x="4038600" y="1981200"/>
          <p14:tracePt t="32009" x="4070350" y="2000250"/>
          <p14:tracePt t="32026" x="4127500" y="2012950"/>
          <p14:tracePt t="32042" x="4191000" y="2032000"/>
          <p14:tracePt t="32059" x="4260850" y="2051050"/>
          <p14:tracePt t="32076" x="4343400" y="2057400"/>
          <p14:tracePt t="32092" x="4419600" y="2063750"/>
          <p14:tracePt t="32109" x="4483100" y="2063750"/>
          <p14:tracePt t="32126" x="4533900" y="2051050"/>
          <p14:tracePt t="32142" x="4610100" y="2051050"/>
          <p14:tracePt t="32159" x="4705350" y="2038350"/>
          <p14:tracePt t="32176" x="4940300" y="2012950"/>
          <p14:tracePt t="32193" x="4997450" y="1993900"/>
          <p14:tracePt t="32209" x="5022850" y="1968500"/>
          <p14:tracePt t="32226" x="5054600" y="1949450"/>
          <p14:tracePt t="32243" x="5080000" y="1898650"/>
          <p14:tracePt t="32260" x="5105400" y="1847850"/>
          <p14:tracePt t="32276" x="5124450" y="1803400"/>
          <p14:tracePt t="32293" x="5130800" y="1771650"/>
          <p14:tracePt t="32309" x="5130800" y="1739900"/>
          <p14:tracePt t="32327" x="5137150" y="1720850"/>
          <p14:tracePt t="32343" x="5111750" y="1606550"/>
          <p14:tracePt t="32360" x="5086350" y="1530350"/>
          <p14:tracePt t="32376" x="5067300" y="1441450"/>
          <p14:tracePt t="32393" x="5048250" y="1403350"/>
          <p14:tracePt t="32409" x="5035550" y="1390650"/>
          <p14:tracePt t="32426" x="5016500" y="1358900"/>
          <p14:tracePt t="32443" x="5003800" y="1333500"/>
          <p14:tracePt t="32460" x="4972050" y="1301750"/>
          <p14:tracePt t="32476" x="4953000" y="1276350"/>
          <p14:tracePt t="32493" x="4921250" y="1250950"/>
          <p14:tracePt t="32510" x="4902200" y="1238250"/>
          <p14:tracePt t="32526" x="4883150" y="1231900"/>
          <p14:tracePt t="32543" x="4832350" y="1200150"/>
          <p14:tracePt t="32560" x="4660900" y="1143000"/>
          <p14:tracePt t="32576" x="4616450" y="1136650"/>
          <p14:tracePt t="32593" x="4578350" y="1117600"/>
          <p14:tracePt t="32610" x="4559300" y="1117600"/>
          <p14:tracePt t="32627" x="4533900" y="1117600"/>
          <p14:tracePt t="32643" x="4508500" y="1111250"/>
          <p14:tracePt t="32660" x="4464050" y="1111250"/>
          <p14:tracePt t="32677" x="4413250" y="1111250"/>
          <p14:tracePt t="32693" x="4362450" y="1123950"/>
          <p14:tracePt t="32710" x="4298950" y="1123950"/>
          <p14:tracePt t="32727" x="4241800" y="1130300"/>
          <p14:tracePt t="32743" x="4159250" y="1136650"/>
          <p14:tracePt t="32761" x="3975100" y="1193800"/>
          <p14:tracePt t="32777" x="3917950" y="1206500"/>
          <p14:tracePt t="32794" x="3879850" y="1219200"/>
          <p14:tracePt t="32810" x="3848100" y="1231900"/>
          <p14:tracePt t="32827" x="3829050" y="1244600"/>
          <p14:tracePt t="32844" x="3816350" y="1250950"/>
          <p14:tracePt t="32860" x="3797300" y="1270000"/>
          <p14:tracePt t="32936" x="3797300" y="1276350"/>
          <p14:tracePt t="33086" x="0" y="0"/>
        </p14:tracePtLst>
        <p14:tracePtLst>
          <p14:tracePt t="71759" x="1257300" y="3721100"/>
          <p14:tracePt t="71840" x="1250950" y="3721100"/>
          <p14:tracePt t="71848" x="1244600" y="3721100"/>
          <p14:tracePt t="71856" x="1238250" y="3721100"/>
          <p14:tracePt t="71864" x="1219200" y="3721100"/>
          <p14:tracePt t="71876" x="1187450" y="3727450"/>
          <p14:tracePt t="71896" x="1155700" y="3727450"/>
          <p14:tracePt t="71912" x="1143000" y="3733800"/>
          <p14:tracePt t="71928" x="1047750" y="3733800"/>
          <p14:tracePt t="71944" x="908050" y="3733800"/>
          <p14:tracePt t="71960" x="844550" y="3733800"/>
          <p14:tracePt t="71980" x="812800" y="3733800"/>
          <p14:tracePt t="72000" x="781050" y="3752850"/>
          <p14:tracePt t="72013" x="768350" y="3771900"/>
          <p14:tracePt t="72026" x="736600" y="3803650"/>
          <p14:tracePt t="72043" x="711200" y="3841750"/>
          <p14:tracePt t="72060" x="692150" y="3867150"/>
          <p14:tracePt t="72076" x="685800" y="3879850"/>
          <p14:tracePt t="72093" x="679450" y="3898900"/>
          <p14:tracePt t="72110" x="673100" y="3911600"/>
          <p14:tracePt t="72126" x="673100" y="3962400"/>
          <p14:tracePt t="72143" x="679450" y="4064000"/>
          <p14:tracePt t="72160" x="717550" y="4197350"/>
          <p14:tracePt t="72177" x="749300" y="4248150"/>
          <p14:tracePt t="72194" x="768350" y="4292600"/>
          <p14:tracePt t="72210" x="781050" y="4311650"/>
          <p14:tracePt t="72227" x="787400" y="4324350"/>
          <p14:tracePt t="72244" x="800100" y="4337050"/>
          <p14:tracePt t="72260" x="819150" y="4349750"/>
          <p14:tracePt t="72277" x="939800" y="4425950"/>
          <p14:tracePt t="72294" x="1035050" y="4483100"/>
          <p14:tracePt t="72311" x="1123950" y="4540250"/>
          <p14:tracePt t="72327" x="1257300" y="4610100"/>
          <p14:tracePt t="72344" x="1333500" y="4648200"/>
          <p14:tracePt t="72361" x="1384300" y="4667250"/>
          <p14:tracePt t="72378" x="1454150" y="4705350"/>
          <p14:tracePt t="72394" x="1625600" y="4775200"/>
          <p14:tracePt t="72411" x="1758950" y="4826000"/>
          <p14:tracePt t="72426" x="1905000" y="4870450"/>
          <p14:tracePt t="72443" x="2076450" y="4902200"/>
          <p14:tracePt t="72460" x="2235200" y="4914900"/>
          <p14:tracePt t="72477" x="2368550" y="4927600"/>
          <p14:tracePt t="72494" x="2457450" y="4940300"/>
          <p14:tracePt t="72511" x="2851150" y="4984750"/>
          <p14:tracePt t="72528" x="3028950" y="5010150"/>
          <p14:tracePt t="72545" x="3244850" y="5035550"/>
          <p14:tracePt t="72561" x="3448050" y="5054600"/>
          <p14:tracePt t="72577" x="3625850" y="5060950"/>
          <p14:tracePt t="72594" x="3752850" y="5073650"/>
          <p14:tracePt t="72611" x="3917950" y="5073650"/>
          <p14:tracePt t="72627" x="4032250" y="5067300"/>
          <p14:tracePt t="72644" x="4171950" y="5060950"/>
          <p14:tracePt t="72661" x="4286250" y="5048250"/>
          <p14:tracePt t="72677" x="4489450" y="5035550"/>
          <p14:tracePt t="72694" x="4889500" y="4959350"/>
          <p14:tracePt t="72711" x="5156200" y="4787900"/>
          <p14:tracePt t="72727" x="5359400" y="4648200"/>
          <p14:tracePt t="72744" x="5441950" y="4591050"/>
          <p14:tracePt t="72761" x="5530850" y="4533900"/>
          <p14:tracePt t="72777" x="5594350" y="4533900"/>
          <p14:tracePt t="72794" x="5740400" y="4514850"/>
          <p14:tracePt t="72811" x="5822950" y="4483100"/>
          <p14:tracePt t="72828" x="5937250" y="4432300"/>
          <p14:tracePt t="72844" x="6013450" y="4394200"/>
          <p14:tracePt t="72861" x="6115050" y="4356100"/>
          <p14:tracePt t="72878" x="6159500" y="4330700"/>
          <p14:tracePt t="72895" x="6191250" y="4318000"/>
          <p14:tracePt t="72911" x="6254750" y="4292600"/>
          <p14:tracePt t="72928" x="6324600" y="4273550"/>
          <p14:tracePt t="72944" x="6394450" y="4254500"/>
          <p14:tracePt t="72961" x="6496050" y="4229100"/>
          <p14:tracePt t="72978" x="6673850" y="4191000"/>
          <p14:tracePt t="72995" x="6737350" y="4178300"/>
          <p14:tracePt t="73011" x="6788150" y="4165600"/>
          <p14:tracePt t="73028" x="6813550" y="4152900"/>
          <p14:tracePt t="73045" x="6819900" y="4146550"/>
          <p14:tracePt t="73088" x="6826250" y="4146550"/>
          <p14:tracePt t="73096" x="6838950" y="4133850"/>
          <p14:tracePt t="73112" x="6838950" y="4127500"/>
          <p14:tracePt t="73128" x="6851650" y="4121150"/>
          <p14:tracePt t="73128" x="6851650" y="4095750"/>
          <p14:tracePt t="73145" x="6864350" y="4076700"/>
          <p14:tracePt t="73161" x="6877050" y="4044950"/>
          <p14:tracePt t="73178" x="6877050" y="4000500"/>
          <p14:tracePt t="73195" x="6877050" y="3917950"/>
          <p14:tracePt t="73212" x="6870700" y="3860800"/>
          <p14:tracePt t="73228" x="6851650" y="3822700"/>
          <p14:tracePt t="73245" x="6838950" y="3771900"/>
          <p14:tracePt t="73262" x="6813550" y="3733800"/>
          <p14:tracePt t="73278" x="6762750" y="3670300"/>
          <p14:tracePt t="73295" x="6724650" y="3632200"/>
          <p14:tracePt t="73313" x="6604000" y="3543300"/>
          <p14:tracePt t="73328" x="6496050" y="3467100"/>
          <p14:tracePt t="73345" x="6388100" y="3422650"/>
          <p14:tracePt t="73362" x="6273800" y="3371850"/>
          <p14:tracePt t="73378" x="6051550" y="3314700"/>
          <p14:tracePt t="73396" x="5892800" y="3276600"/>
          <p14:tracePt t="73413" x="5721350" y="3251200"/>
          <p14:tracePt t="73429" x="5537200" y="3244850"/>
          <p14:tracePt t="73445" x="5416550" y="3232150"/>
          <p14:tracePt t="73462" x="5238750" y="3225800"/>
          <p14:tracePt t="73479" x="4870450" y="3181350"/>
          <p14:tracePt t="73495" x="4629150" y="3162300"/>
          <p14:tracePt t="73512" x="4273550" y="3111500"/>
          <p14:tracePt t="73529" x="4102100" y="3105150"/>
          <p14:tracePt t="73545" x="3943350" y="3079750"/>
          <p14:tracePt t="73562" x="3771900" y="3067050"/>
          <p14:tracePt t="73579" x="3492500" y="3067050"/>
          <p14:tracePt t="73595" x="3340100" y="3060700"/>
          <p14:tracePt t="73612" x="3175000" y="3073400"/>
          <p14:tracePt t="73629" x="3003550" y="3086100"/>
          <p14:tracePt t="73645" x="2711450" y="3117850"/>
          <p14:tracePt t="73662" x="2501900" y="3175000"/>
          <p14:tracePt t="73679" x="2203450" y="3213100"/>
          <p14:tracePt t="73696" x="1949450" y="3270250"/>
          <p14:tracePt t="73712" x="1606550" y="3333750"/>
          <p14:tracePt t="73729" x="1460500" y="3378200"/>
          <p14:tracePt t="73746" x="1333500" y="3409950"/>
          <p14:tracePt t="73762" x="1219200" y="3454400"/>
          <p14:tracePt t="73779" x="1111250" y="3511550"/>
          <p14:tracePt t="73796" x="1003300" y="3613150"/>
          <p14:tracePt t="73812" x="933450" y="3683000"/>
          <p14:tracePt t="73829" x="869950" y="3740150"/>
          <p14:tracePt t="73846" x="831850" y="3790950"/>
          <p14:tracePt t="73863" x="742950" y="3898900"/>
          <p14:tracePt t="73880" x="679450" y="3975100"/>
          <p14:tracePt t="73896" x="641350" y="4013200"/>
          <p14:tracePt t="73913" x="520700" y="4121150"/>
          <p14:tracePt t="73929" x="438150" y="4171950"/>
          <p14:tracePt t="73946" x="400050" y="4203700"/>
          <p14:tracePt t="73963" x="374650" y="4235450"/>
          <p14:tracePt t="73979" x="368300" y="4241800"/>
          <p14:tracePt t="73996" x="387350" y="4318000"/>
          <p14:tracePt t="74013" x="412750" y="4356100"/>
          <p14:tracePt t="74030" x="457200" y="4387850"/>
          <p14:tracePt t="74046" x="546100" y="4432300"/>
          <p14:tracePt t="74063" x="622300" y="4521200"/>
          <p14:tracePt t="74080" x="692150" y="4565650"/>
          <p14:tracePt t="74096" x="711200" y="4597400"/>
          <p14:tracePt t="74113" x="806450" y="4635500"/>
          <p14:tracePt t="74130" x="857250" y="4648200"/>
          <p14:tracePt t="74146" x="939800" y="4667250"/>
          <p14:tracePt t="74163" x="1060450" y="4705350"/>
          <p14:tracePt t="74180" x="1263650" y="4749800"/>
          <p14:tracePt t="74196" x="1460500" y="4781550"/>
          <p14:tracePt t="74213" x="1644650" y="4800600"/>
          <p14:tracePt t="74230" x="1797050" y="4819650"/>
          <p14:tracePt t="74247" x="1822450" y="4819650"/>
          <p14:tracePt t="74263" x="1879600" y="4845050"/>
          <p14:tracePt t="74280" x="1962150" y="4870450"/>
          <p14:tracePt t="74297" x="2019300" y="4895850"/>
          <p14:tracePt t="74313" x="2279650" y="4914900"/>
          <p14:tracePt t="74330" x="2609850" y="4933950"/>
          <p14:tracePt t="74347" x="2749550" y="4933950"/>
          <p14:tracePt t="74363" x="2876550" y="4940300"/>
          <p14:tracePt t="74380" x="3022600" y="4946650"/>
          <p14:tracePt t="74397" x="3124200" y="4940300"/>
          <p14:tracePt t="74414" x="3257550" y="4914900"/>
          <p14:tracePt t="74430" x="3505200" y="4883150"/>
          <p14:tracePt t="74447" x="3765550" y="4870450"/>
          <p14:tracePt t="74464" x="3968750" y="4845050"/>
          <p14:tracePt t="74480" x="4159250" y="4819650"/>
          <p14:tracePt t="74497" x="4343400" y="4787900"/>
          <p14:tracePt t="74514" x="4673600" y="4699000"/>
          <p14:tracePt t="74530" x="4851400" y="4667250"/>
          <p14:tracePt t="74547" x="5041900" y="4648200"/>
          <p14:tracePt t="74564" x="5289550" y="4610100"/>
          <p14:tracePt t="74581" x="5505450" y="4546600"/>
          <p14:tracePt t="74597" x="5695950" y="4470400"/>
          <p14:tracePt t="74614" x="5702300" y="4470400"/>
          <p14:tracePt t="74631" x="5791200" y="4432300"/>
          <p14:tracePt t="74647" x="5994400" y="4318000"/>
          <p14:tracePt t="74664" x="6108700" y="4254500"/>
          <p14:tracePt t="74681" x="6267450" y="4165600"/>
          <p14:tracePt t="74697" x="6508750" y="4108450"/>
          <p14:tracePt t="74714" x="6731000" y="4044950"/>
          <p14:tracePt t="74731" x="6953250" y="3905250"/>
          <p14:tracePt t="74747" x="7010400" y="3867150"/>
          <p14:tracePt t="74764" x="7029450" y="3841750"/>
          <p14:tracePt t="74781" x="7042150" y="3822700"/>
          <p14:tracePt t="74798" x="7061200" y="3778250"/>
          <p14:tracePt t="74814" x="7080250" y="3746500"/>
          <p14:tracePt t="74831" x="7099300" y="3683000"/>
          <p14:tracePt t="74848" x="7105650" y="3638550"/>
          <p14:tracePt t="74864" x="7086600" y="3536950"/>
          <p14:tracePt t="74881" x="7029450" y="3416300"/>
          <p14:tracePt t="74898" x="6985000" y="3314700"/>
          <p14:tracePt t="74915" x="6934200" y="3232150"/>
          <p14:tracePt t="74931" x="6896100" y="3194050"/>
          <p14:tracePt t="74949" x="6813550" y="3143250"/>
          <p14:tracePt t="74964" x="6654800" y="3086100"/>
          <p14:tracePt t="74981" x="6457950" y="3028950"/>
          <p14:tracePt t="74998" x="6311900" y="2984500"/>
          <p14:tracePt t="75015" x="5988050" y="2933700"/>
          <p14:tracePt t="75031" x="5759450" y="2863850"/>
          <p14:tracePt t="75048" x="5581650" y="2819400"/>
          <p14:tracePt t="75065" x="5391150" y="2781300"/>
          <p14:tracePt t="75081" x="5149850" y="2749550"/>
          <p14:tracePt t="75098" x="4514850" y="2774950"/>
          <p14:tracePt t="75115" x="4305300" y="2800350"/>
          <p14:tracePt t="75131" x="4102100" y="2825750"/>
          <p14:tracePt t="75148" x="3905250" y="2870200"/>
          <p14:tracePt t="75165" x="3670300" y="2921000"/>
          <p14:tracePt t="75182" x="3378200" y="3003550"/>
          <p14:tracePt t="75198" x="3187700" y="3054350"/>
          <p14:tracePt t="75215" x="2311400" y="3302000"/>
          <p14:tracePt t="75232" x="1949450" y="3409950"/>
          <p14:tracePt t="75248" x="1720850" y="3486150"/>
          <p14:tracePt t="75265" x="1555750" y="3562350"/>
          <p14:tracePt t="75282" x="1422400" y="3625850"/>
          <p14:tracePt t="75298" x="1212850" y="3721100"/>
          <p14:tracePt t="75315" x="965200" y="3835400"/>
          <p14:tracePt t="75332" x="889000" y="3867150"/>
          <p14:tracePt t="75348" x="876300" y="3879850"/>
          <p14:tracePt t="75365" x="850900" y="3898900"/>
          <p14:tracePt t="75382" x="831850" y="3911600"/>
          <p14:tracePt t="75398" x="806450" y="3937000"/>
          <p14:tracePt t="75398" x="800100" y="3949700"/>
          <p14:tracePt t="75416" x="787400" y="3949700"/>
          <p14:tracePt t="75432" x="781050" y="3956050"/>
          <p14:tracePt t="75449" x="755650" y="3981450"/>
          <p14:tracePt t="75465" x="730250" y="4000500"/>
          <p14:tracePt t="75482" x="717550" y="4013200"/>
          <p14:tracePt t="75499" x="711200" y="4032250"/>
          <p14:tracePt t="75515" x="711200" y="4038600"/>
          <p14:tracePt t="75623" x="717550" y="4044950"/>
          <p14:tracePt t="75631" x="781050" y="4057650"/>
          <p14:tracePt t="75641" x="812800" y="4057650"/>
          <p14:tracePt t="75649" x="863600" y="4070350"/>
          <p14:tracePt t="75665" x="908050" y="4070350"/>
          <p14:tracePt t="75682" x="920750" y="4070350"/>
          <p14:tracePt t="75699" x="946150" y="4070350"/>
          <p14:tracePt t="75716" x="1022350" y="4083050"/>
          <p14:tracePt t="75732" x="1111250" y="4064000"/>
          <p14:tracePt t="75749" x="1123950" y="4064000"/>
          <p14:tracePt t="75823" x="1123950" y="4051300"/>
          <p14:tracePt t="75831" x="1136650" y="4044950"/>
          <p14:tracePt t="75839" x="1168400" y="4013200"/>
          <p14:tracePt t="75849" x="1193800" y="3994150"/>
          <p14:tracePt t="75866" x="1200150" y="3987800"/>
          <p14:tracePt t="76151" x="1212850" y="3987800"/>
          <p14:tracePt t="76159" x="1282700" y="3994150"/>
          <p14:tracePt t="76167" x="1358900" y="4013200"/>
          <p14:tracePt t="76176" x="1454150" y="4019550"/>
          <p14:tracePt t="76183" x="1822450" y="4057650"/>
          <p14:tracePt t="76200" x="2076450" y="4089400"/>
          <p14:tracePt t="76217" x="2387600" y="4133850"/>
          <p14:tracePt t="76233" x="2819400" y="4191000"/>
          <p14:tracePt t="76250" x="3359150" y="4235450"/>
          <p14:tracePt t="76267" x="3657600" y="4235450"/>
          <p14:tracePt t="76283" x="3968750" y="4235450"/>
          <p14:tracePt t="76300" x="4248150" y="4235450"/>
          <p14:tracePt t="76317" x="4559300" y="4241800"/>
          <p14:tracePt t="76333" x="4724400" y="4260850"/>
          <p14:tracePt t="76350" x="4914900" y="4279900"/>
          <p14:tracePt t="76367" x="5187950" y="4292600"/>
          <p14:tracePt t="76384" x="5321300" y="4292600"/>
          <p14:tracePt t="76400" x="5422900" y="4292600"/>
          <p14:tracePt t="76417" x="5480050" y="4292600"/>
          <p14:tracePt t="76434" x="5511800" y="4292600"/>
          <p14:tracePt t="76450" x="5530850" y="4298950"/>
          <p14:tracePt t="76467" x="5562600" y="4298950"/>
          <p14:tracePt t="76484" x="5638800" y="4305300"/>
          <p14:tracePt t="76500" x="5664200" y="4305300"/>
          <p14:tracePt t="76517" x="5683250" y="4305300"/>
          <p14:tracePt t="76534" x="5715000" y="4305300"/>
          <p14:tracePt t="76550" x="5746750" y="4305300"/>
          <p14:tracePt t="76567" x="5975350" y="4368800"/>
          <p14:tracePt t="76584" x="6216650" y="4387850"/>
          <p14:tracePt t="76600" x="6413500" y="4394200"/>
          <p14:tracePt t="76617" x="6534150" y="4400550"/>
          <p14:tracePt t="76719" x="6540500" y="4387850"/>
          <p14:tracePt t="76727" x="6527800" y="4349750"/>
          <p14:tracePt t="76735" x="6515100" y="4298950"/>
          <p14:tracePt t="76743" x="6502400" y="4254500"/>
          <p14:tracePt t="76751" x="6419850" y="4127500"/>
          <p14:tracePt t="76768" x="6394450" y="4089400"/>
          <p14:tracePt t="76784" x="6381750" y="4064000"/>
          <p14:tracePt t="76801" x="6375400" y="4032250"/>
          <p14:tracePt t="76818" x="6369050" y="4013200"/>
          <p14:tracePt t="76834" x="6362700" y="3994150"/>
          <p14:tracePt t="76851" x="6356350" y="3975100"/>
          <p14:tracePt t="76867" x="6356350" y="3962400"/>
          <p14:tracePt t="76884" x="6356350" y="3943350"/>
          <p14:tracePt t="76901" x="6356350" y="3917950"/>
          <p14:tracePt t="76918" x="6362700" y="3911600"/>
          <p14:tracePt t="77048" x="6324600" y="3911600"/>
          <p14:tracePt t="77055" x="6299200" y="3917950"/>
          <p14:tracePt t="77063" x="6223000" y="3943350"/>
          <p14:tracePt t="77071" x="6191250" y="3943350"/>
          <p14:tracePt t="77077" x="6134100" y="3956050"/>
          <p14:tracePt t="77085" x="6076950" y="3968750"/>
          <p14:tracePt t="77101" x="5962650" y="3975100"/>
          <p14:tracePt t="77118" x="5956300" y="3975100"/>
          <p14:tracePt t="77223" x="5969000" y="3975100"/>
          <p14:tracePt t="77231" x="5988050" y="3975100"/>
          <p14:tracePt t="77244" x="6000750" y="3968750"/>
          <p14:tracePt t="77245" x="6026150" y="3962400"/>
          <p14:tracePt t="77251" x="6108700" y="3956050"/>
          <p14:tracePt t="77268" x="6184900" y="3949700"/>
          <p14:tracePt t="77285" x="6210300" y="3949700"/>
          <p14:tracePt t="77301" x="6375400" y="3930650"/>
          <p14:tracePt t="77318" x="6388100" y="3930650"/>
          <p14:tracePt t="77415" x="6388100" y="3937000"/>
          <p14:tracePt t="77427" x="6381750" y="3937000"/>
          <p14:tracePt t="78305" x="0" y="0"/>
        </p14:tracePtLst>
        <p14:tracePtLst>
          <p14:tracePt t="89778" x="3600450" y="4705350"/>
          <p14:tracePt t="89880" x="3600450" y="4699000"/>
          <p14:tracePt t="89888" x="3556000" y="4679950"/>
          <p14:tracePt t="89896" x="3498850" y="4660900"/>
          <p14:tracePt t="89912" x="3409950" y="4648200"/>
          <p14:tracePt t="89928" x="3333750" y="4635500"/>
          <p14:tracePt t="89944" x="3289300" y="4629150"/>
          <p14:tracePt t="89960" x="3251200" y="4616450"/>
          <p14:tracePt t="89976" x="3175000" y="4603750"/>
          <p14:tracePt t="89992" x="3079750" y="4578350"/>
          <p14:tracePt t="90007" x="2959100" y="4565650"/>
          <p14:tracePt t="90040" x="2616200" y="4552950"/>
          <p14:tracePt t="90041" x="2520950" y="4540250"/>
          <p14:tracePt t="90057" x="2419350" y="4527550"/>
          <p14:tracePt t="90074" x="2368550" y="4514850"/>
          <p14:tracePt t="90090" x="2343150" y="4508500"/>
          <p14:tracePt t="90107" x="2305050" y="4502150"/>
          <p14:tracePt t="90124" x="2247900" y="4495800"/>
          <p14:tracePt t="90141" x="2101850" y="4495800"/>
          <p14:tracePt t="90157" x="2000250" y="4502150"/>
          <p14:tracePt t="90174" x="1898650" y="4508500"/>
          <p14:tracePt t="90190" x="1778000" y="4514850"/>
          <p14:tracePt t="90207" x="1708150" y="4514850"/>
          <p14:tracePt t="90225" x="1555750" y="4521200"/>
          <p14:tracePt t="90240" x="1384300" y="4521200"/>
          <p14:tracePt t="90257" x="1301750" y="4533900"/>
          <p14:tracePt t="90274" x="1244600" y="4546600"/>
          <p14:tracePt t="90291" x="1193800" y="4559300"/>
          <p14:tracePt t="90307" x="1168400" y="4565650"/>
          <p14:tracePt t="90324" x="1143000" y="4565650"/>
          <p14:tracePt t="90360" x="1136650" y="4572000"/>
          <p14:tracePt t="90360" x="1123950" y="4578350"/>
          <p14:tracePt t="90374" x="1092200" y="4591050"/>
          <p14:tracePt t="90391" x="996950" y="4635500"/>
          <p14:tracePt t="90407" x="971550" y="4654550"/>
          <p14:tracePt t="90424" x="920750" y="4705350"/>
          <p14:tracePt t="90441" x="901700" y="4737100"/>
          <p14:tracePt t="90457" x="895350" y="4756150"/>
          <p14:tracePt t="90474" x="889000" y="4800600"/>
          <p14:tracePt t="90491" x="889000" y="4819650"/>
          <p14:tracePt t="90507" x="889000" y="4864100"/>
          <p14:tracePt t="90524" x="889000" y="4895850"/>
          <p14:tracePt t="90541" x="901700" y="4933950"/>
          <p14:tracePt t="90558" x="914400" y="4978400"/>
          <p14:tracePt t="90574" x="939800" y="5048250"/>
          <p14:tracePt t="90591" x="939800" y="5099050"/>
          <p14:tracePt t="90608" x="939800" y="5143500"/>
          <p14:tracePt t="90624" x="939800" y="5200650"/>
          <p14:tracePt t="90641" x="939800" y="5219700"/>
          <p14:tracePt t="90658" x="946150" y="5257800"/>
          <p14:tracePt t="90674" x="977900" y="5302250"/>
          <p14:tracePt t="90691" x="1022350" y="5340350"/>
          <p14:tracePt t="90708" x="1092200" y="5384800"/>
          <p14:tracePt t="90725" x="1155700" y="5410200"/>
          <p14:tracePt t="90741" x="1206500" y="5448300"/>
          <p14:tracePt t="90758" x="1250950" y="5486400"/>
          <p14:tracePt t="90775" x="1276350" y="5492750"/>
          <p14:tracePt t="90791" x="1314450" y="5511800"/>
          <p14:tracePt t="90808" x="1320800" y="5511800"/>
          <p14:tracePt t="90825" x="1352550" y="5518150"/>
          <p14:tracePt t="90841" x="1377950" y="5518150"/>
          <p14:tracePt t="90858" x="1479550" y="5524500"/>
          <p14:tracePt t="90875" x="1593850" y="5537200"/>
          <p14:tracePt t="90892" x="1720850" y="5543550"/>
          <p14:tracePt t="90908" x="1854200" y="5568950"/>
          <p14:tracePt t="90925" x="1924050" y="5568950"/>
          <p14:tracePt t="90942" x="2095500" y="5568950"/>
          <p14:tracePt t="90958" x="2171700" y="5568950"/>
          <p14:tracePt t="90975" x="2266950" y="5562600"/>
          <p14:tracePt t="90992" x="2362200" y="5562600"/>
          <p14:tracePt t="91008" x="2438400" y="5568950"/>
          <p14:tracePt t="91025" x="2844800" y="5607050"/>
          <p14:tracePt t="91042" x="2997200" y="5607050"/>
          <p14:tracePt t="91058" x="3136900" y="5600700"/>
          <p14:tracePt t="91075" x="3238500" y="5594350"/>
          <p14:tracePt t="91092" x="3308350" y="5588000"/>
          <p14:tracePt t="91108" x="3492500" y="5556250"/>
          <p14:tracePt t="91125" x="3587750" y="5505450"/>
          <p14:tracePt t="91142" x="3733800" y="5441950"/>
          <p14:tracePt t="91159" x="3867150" y="5378450"/>
          <p14:tracePt t="91175" x="4114800" y="5264150"/>
          <p14:tracePt t="91192" x="4356100" y="5181600"/>
          <p14:tracePt t="91209" x="4419600" y="5162550"/>
          <p14:tracePt t="91225" x="4559300" y="5124450"/>
          <p14:tracePt t="91242" x="4635500" y="5111750"/>
          <p14:tracePt t="91259" x="4718050" y="5099050"/>
          <p14:tracePt t="91275" x="4819650" y="5067300"/>
          <p14:tracePt t="91292" x="4902200" y="5048250"/>
          <p14:tracePt t="91309" x="4984750" y="5016500"/>
          <p14:tracePt t="91326" x="5073650" y="4978400"/>
          <p14:tracePt t="91342" x="5257800" y="4908550"/>
          <p14:tracePt t="91359" x="5372100" y="4870450"/>
          <p14:tracePt t="91376" x="5410200" y="4845050"/>
          <p14:tracePt t="91392" x="5435600" y="4838700"/>
          <p14:tracePt t="91409" x="5441950" y="4832350"/>
          <p14:tracePt t="91426" x="5461000" y="4813300"/>
          <p14:tracePt t="91442" x="5467350" y="4806950"/>
          <p14:tracePt t="91459" x="5473700" y="4781550"/>
          <p14:tracePt t="91476" x="5480050" y="4762500"/>
          <p14:tracePt t="91493" x="5480050" y="4749800"/>
          <p14:tracePt t="91509" x="5480050" y="4737100"/>
          <p14:tracePt t="91526" x="5473700" y="4730750"/>
          <p14:tracePt t="91542" x="5441950" y="4724400"/>
          <p14:tracePt t="91559" x="5422900" y="4724400"/>
          <p14:tracePt t="91576" x="5403850" y="4724400"/>
          <p14:tracePt t="91593" x="5353050" y="4718050"/>
          <p14:tracePt t="91609" x="5308600" y="4711700"/>
          <p14:tracePt t="91626" x="5137150" y="4673600"/>
          <p14:tracePt t="91643" x="5003800" y="4648200"/>
          <p14:tracePt t="91660" x="4902200" y="4629150"/>
          <p14:tracePt t="91676" x="4749800" y="4597400"/>
          <p14:tracePt t="91693" x="4648200" y="4578350"/>
          <p14:tracePt t="91709" x="4514850" y="4552950"/>
          <p14:tracePt t="91726" x="4381500" y="4540250"/>
          <p14:tracePt t="91743" x="4127500" y="4521200"/>
          <p14:tracePt t="91760" x="3994150" y="4533900"/>
          <p14:tracePt t="91776" x="3841750" y="4540250"/>
          <p14:tracePt t="91793" x="3702050" y="4546600"/>
          <p14:tracePt t="91810" x="3613150" y="4559300"/>
          <p14:tracePt t="91826" x="3270250" y="4591050"/>
          <p14:tracePt t="91843" x="3028950" y="4597400"/>
          <p14:tracePt t="91860" x="2857500" y="4591050"/>
          <p14:tracePt t="91876" x="2673350" y="4572000"/>
          <p14:tracePt t="91893" x="2552700" y="4565650"/>
          <p14:tracePt t="91910" x="2489200" y="4559300"/>
          <p14:tracePt t="91927" x="2381250" y="4546600"/>
          <p14:tracePt t="91943" x="2254250" y="4540250"/>
          <p14:tracePt t="91960" x="2095500" y="4533900"/>
          <p14:tracePt t="91977" x="1993900" y="4527550"/>
          <p14:tracePt t="91993" x="1949450" y="4521200"/>
          <p14:tracePt t="92010" x="1841500" y="4521200"/>
          <p14:tracePt t="92027" x="1784350" y="4521200"/>
          <p14:tracePt t="92043" x="1714500" y="4521200"/>
          <p14:tracePt t="92060" x="1663700" y="4527550"/>
          <p14:tracePt t="92077" x="1466850" y="4546600"/>
          <p14:tracePt t="92094" x="1352550" y="4565650"/>
          <p14:tracePt t="92110" x="1250950" y="4572000"/>
          <p14:tracePt t="92127" x="1206500" y="4578350"/>
          <p14:tracePt t="92144" x="1187450" y="4591050"/>
          <p14:tracePt t="92161" x="1168400" y="4603750"/>
          <p14:tracePt t="92177" x="1117600" y="4629150"/>
          <p14:tracePt t="92194" x="1073150" y="4660900"/>
          <p14:tracePt t="92210" x="1009650" y="4692650"/>
          <p14:tracePt t="92227" x="977900" y="4711700"/>
          <p14:tracePt t="92244" x="958850" y="4730750"/>
          <p14:tracePt t="92261" x="908050" y="4781550"/>
          <p14:tracePt t="92277" x="882650" y="4806950"/>
          <p14:tracePt t="92294" x="863600" y="4832350"/>
          <p14:tracePt t="92310" x="838200" y="4870450"/>
          <p14:tracePt t="92327" x="806450" y="4927600"/>
          <p14:tracePt t="92344" x="806450" y="4959350"/>
          <p14:tracePt t="92360" x="806450" y="4991100"/>
          <p14:tracePt t="92377" x="825500" y="5010150"/>
          <p14:tracePt t="92394" x="850900" y="5041900"/>
          <p14:tracePt t="92410" x="863600" y="5080000"/>
          <p14:tracePt t="92427" x="889000" y="5105400"/>
          <p14:tracePt t="92444" x="933450" y="5156200"/>
          <p14:tracePt t="92461" x="952500" y="5175250"/>
          <p14:tracePt t="92477" x="971550" y="5194300"/>
          <p14:tracePt t="92494" x="990600" y="5200650"/>
          <p14:tracePt t="92511" x="1035050" y="5226050"/>
          <p14:tracePt t="92528" x="1104900" y="5270500"/>
          <p14:tracePt t="92544" x="1149350" y="5289550"/>
          <p14:tracePt t="92561" x="1193800" y="5308600"/>
          <p14:tracePt t="92577" x="1250950" y="5346700"/>
          <p14:tracePt t="92594" x="1301750" y="5365750"/>
          <p14:tracePt t="92611" x="1339850" y="5378450"/>
          <p14:tracePt t="92628" x="1371600" y="5391150"/>
          <p14:tracePt t="92644" x="1416050" y="5422900"/>
          <p14:tracePt t="92661" x="1466850" y="5435600"/>
          <p14:tracePt t="92678" x="1530350" y="5461000"/>
          <p14:tracePt t="92695" x="1606550" y="5480050"/>
          <p14:tracePt t="92710" x="1739900" y="5499100"/>
          <p14:tracePt t="92710" x="1797050" y="5505450"/>
          <p14:tracePt t="92727" x="1943100" y="5537200"/>
          <p14:tracePt t="92744" x="2108200" y="5549900"/>
          <p14:tracePt t="92761" x="2444750" y="5568950"/>
          <p14:tracePt t="92778" x="2698750" y="5543550"/>
          <p14:tracePt t="92795" x="2990850" y="5454650"/>
          <p14:tracePt t="92811" x="3365500" y="5346700"/>
          <p14:tracePt t="92828" x="3657600" y="5257800"/>
          <p14:tracePt t="92845" x="3924300" y="5232400"/>
          <p14:tracePt t="92861" x="4032250" y="5232400"/>
          <p14:tracePt t="92878" x="4102100" y="5207000"/>
          <p14:tracePt t="92895" x="4210050" y="5168900"/>
          <p14:tracePt t="92912" x="4279900" y="5137150"/>
          <p14:tracePt t="92928" x="4387850" y="5080000"/>
          <p14:tracePt t="92945" x="4502150" y="5035550"/>
          <p14:tracePt t="92962" x="4597400" y="4997450"/>
          <p14:tracePt t="92978" x="4673600" y="4959350"/>
          <p14:tracePt t="92995" x="4775200" y="4921250"/>
          <p14:tracePt t="93012" x="4991100" y="4838700"/>
          <p14:tracePt t="93028" x="5054600" y="4826000"/>
          <p14:tracePt t="93064" x="5060950" y="4819650"/>
          <p14:tracePt t="93087" x="5060950" y="4794250"/>
          <p14:tracePt t="93095" x="5060950" y="4775200"/>
          <p14:tracePt t="93111" x="5060950" y="4768850"/>
          <p14:tracePt t="93128" x="5060950" y="4756150"/>
          <p14:tracePt t="93129" x="5060950" y="4737100"/>
          <p14:tracePt t="93145" x="5054600" y="4711700"/>
          <p14:tracePt t="93162" x="5035550" y="4692650"/>
          <p14:tracePt t="93179" x="5016500" y="4667250"/>
          <p14:tracePt t="93195" x="4959350" y="4603750"/>
          <p14:tracePt t="93212" x="4851400" y="4527550"/>
          <p14:tracePt t="93229" x="4775200" y="4476750"/>
          <p14:tracePt t="93245" x="4692650" y="4432300"/>
          <p14:tracePt t="93262" x="4546600" y="4368800"/>
          <p14:tracePt t="93279" x="4330700" y="4286250"/>
          <p14:tracePt t="93296" x="4089400" y="4216400"/>
          <p14:tracePt t="93312" x="3937000" y="4165600"/>
          <p14:tracePt t="93329" x="3778250" y="4121150"/>
          <p14:tracePt t="93345" x="3644900" y="4089400"/>
          <p14:tracePt t="93362" x="3454400" y="4057650"/>
          <p14:tracePt t="93379" x="3314700" y="4038600"/>
          <p14:tracePt t="93396" x="3022600" y="4025900"/>
          <p14:tracePt t="93412" x="2800350" y="4025900"/>
          <p14:tracePt t="93429" x="2647950" y="4019550"/>
          <p14:tracePt t="93446" x="2540000" y="4006850"/>
          <p14:tracePt t="93463" x="2419350" y="4000500"/>
          <p14:tracePt t="93479" x="2305050" y="4000500"/>
          <p14:tracePt t="93496" x="2076450" y="4057650"/>
          <p14:tracePt t="93512" x="1936750" y="4095750"/>
          <p14:tracePt t="93529" x="1752600" y="4159250"/>
          <p14:tracePt t="93546" x="1600200" y="4191000"/>
          <p14:tracePt t="93563" x="1498600" y="4235450"/>
          <p14:tracePt t="93579" x="1435100" y="4254500"/>
          <p14:tracePt t="93596" x="1346200" y="4292600"/>
          <p14:tracePt t="93613" x="1301750" y="4318000"/>
          <p14:tracePt t="93629" x="1231900" y="4356100"/>
          <p14:tracePt t="93646" x="1136650" y="4406900"/>
          <p14:tracePt t="93663" x="1003300" y="4489450"/>
          <p14:tracePt t="93680" x="977900" y="4508500"/>
          <p14:tracePt t="93696" x="965200" y="4521200"/>
          <p14:tracePt t="93713" x="946150" y="4540250"/>
          <p14:tracePt t="93729" x="920750" y="4565650"/>
          <p14:tracePt t="93746" x="901700" y="4597400"/>
          <p14:tracePt t="93763" x="901700" y="4648200"/>
          <p14:tracePt t="93779" x="901700" y="4699000"/>
          <p14:tracePt t="93796" x="895350" y="4737100"/>
          <p14:tracePt t="93813" x="895350" y="4794250"/>
          <p14:tracePt t="93830" x="933450" y="4870450"/>
          <p14:tracePt t="93846" x="971550" y="4953000"/>
          <p14:tracePt t="93863" x="1060450" y="5124450"/>
          <p14:tracePt t="93879" x="1117600" y="5200650"/>
          <p14:tracePt t="93896" x="1168400" y="5264150"/>
          <p14:tracePt t="93913" x="1193800" y="5289550"/>
          <p14:tracePt t="93930" x="1238250" y="5353050"/>
          <p14:tracePt t="93946" x="1270000" y="5397500"/>
          <p14:tracePt t="93963" x="1320800" y="5473700"/>
          <p14:tracePt t="93980" x="1352550" y="5505450"/>
          <p14:tracePt t="93997" x="1384300" y="5543550"/>
          <p14:tracePt t="94013" x="1409700" y="5588000"/>
          <p14:tracePt t="94030" x="1454150" y="5600700"/>
          <p14:tracePt t="94046" x="1492250" y="5632450"/>
          <p14:tracePt t="94063" x="1562100" y="5651500"/>
          <p14:tracePt t="94080" x="1619250" y="5670550"/>
          <p14:tracePt t="94097" x="1720850" y="5683250"/>
          <p14:tracePt t="94113" x="1854200" y="5695950"/>
          <p14:tracePt t="94130" x="1943100" y="5702300"/>
          <p14:tracePt t="94147" x="2076450" y="5715000"/>
          <p14:tracePt t="94163" x="2444750" y="5708650"/>
          <p14:tracePt t="94181" x="2698750" y="5670550"/>
          <p14:tracePt t="94197" x="2940050" y="5568950"/>
          <p14:tracePt t="94214" x="3232150" y="5467350"/>
          <p14:tracePt t="94230" x="3448050" y="5422900"/>
          <p14:tracePt t="94247" x="3854450" y="5378450"/>
          <p14:tracePt t="94264" x="4006850" y="5372100"/>
          <p14:tracePt t="94280" x="4146550" y="5359400"/>
          <p14:tracePt t="94297" x="4368800" y="5302250"/>
          <p14:tracePt t="94314" x="4527550" y="5238750"/>
          <p14:tracePt t="94330" x="4635500" y="5181600"/>
          <p14:tracePt t="94347" x="4743450" y="5124450"/>
          <p14:tracePt t="94364" x="4813300" y="5092700"/>
          <p14:tracePt t="94381" x="4876800" y="5073650"/>
          <p14:tracePt t="94397" x="4889500" y="5060950"/>
          <p14:tracePt t="94414" x="4997450" y="4997450"/>
          <p14:tracePt t="94431" x="5041900" y="4959350"/>
          <p14:tracePt t="94447" x="5054600" y="4933950"/>
          <p14:tracePt t="94464" x="5054600" y="4914900"/>
          <p14:tracePt t="94481" x="5060950" y="4845050"/>
          <p14:tracePt t="94497" x="5060950" y="4819650"/>
          <p14:tracePt t="94514" x="5041900" y="4775200"/>
          <p14:tracePt t="94531" x="5029200" y="4743450"/>
          <p14:tracePt t="94547" x="4997450" y="4705350"/>
          <p14:tracePt t="94564" x="4972050" y="4673600"/>
          <p14:tracePt t="94581" x="4908550" y="4610100"/>
          <p14:tracePt t="94598" x="4889500" y="4597400"/>
          <p14:tracePt t="94614" x="4826000" y="4552950"/>
          <p14:tracePt t="94614" x="4794250" y="4540250"/>
          <p14:tracePt t="94631" x="4718050" y="4502150"/>
          <p14:tracePt t="94648" x="4591050" y="4457700"/>
          <p14:tracePt t="94664" x="4343400" y="4381500"/>
          <p14:tracePt t="94681" x="4184650" y="4337050"/>
          <p14:tracePt t="94698" x="4032250" y="4311650"/>
          <p14:tracePt t="94714" x="3898900" y="4298950"/>
          <p14:tracePt t="94731" x="3778250" y="4286250"/>
          <p14:tracePt t="94748" x="3676650" y="4286250"/>
          <p14:tracePt t="94765" x="3556000" y="4273550"/>
          <p14:tracePt t="94781" x="3378200" y="4273550"/>
          <p14:tracePt t="94798" x="3333750" y="4279900"/>
          <p14:tracePt t="94814" x="2984500" y="4381500"/>
          <p14:tracePt t="94831" x="2768600" y="4419600"/>
          <p14:tracePt t="94848" x="2628900" y="4438650"/>
          <p14:tracePt t="94865" x="2336800" y="4451350"/>
          <p14:tracePt t="94881" x="2184400" y="4451350"/>
          <p14:tracePt t="94898" x="2095500" y="4464050"/>
          <p14:tracePt t="94915" x="2025650" y="4470400"/>
          <p14:tracePt t="94931" x="1936750" y="4495800"/>
          <p14:tracePt t="94948" x="1828800" y="4527550"/>
          <p14:tracePt t="94965" x="1670050" y="4559300"/>
          <p14:tracePt t="94999" x="1670050" y="4565650"/>
          <p14:tracePt t="95015" x="1638300" y="4572000"/>
          <p14:tracePt t="95016" x="1587500" y="4578350"/>
          <p14:tracePt t="95032" x="1549400" y="4578350"/>
          <p14:tracePt t="95048" x="1511300" y="4591050"/>
          <p14:tracePt t="95065" x="1441450" y="4603750"/>
          <p14:tracePt t="95082" x="1371600" y="4616450"/>
          <p14:tracePt t="95098" x="1308100" y="4641850"/>
          <p14:tracePt t="95115" x="1270000" y="4648200"/>
          <p14:tracePt t="95132" x="1212850" y="4673600"/>
          <p14:tracePt t="95149" x="1200150" y="4692650"/>
          <p14:tracePt t="95165" x="1181100" y="4718050"/>
          <p14:tracePt t="95182" x="1162050" y="4756150"/>
          <p14:tracePt t="95199" x="1136650" y="4851400"/>
          <p14:tracePt t="95215" x="1130300" y="4883150"/>
          <p14:tracePt t="95232" x="1123950" y="4908550"/>
          <p14:tracePt t="95249" x="1123950" y="4940300"/>
          <p14:tracePt t="95265" x="1117600" y="4965700"/>
          <p14:tracePt t="95282" x="1117600" y="5010150"/>
          <p14:tracePt t="95299" x="1117600" y="5029200"/>
          <p14:tracePt t="95315" x="1117600" y="5048250"/>
          <p14:tracePt t="95332" x="1117600" y="5054600"/>
          <p14:tracePt t="95613" x="0" y="0"/>
        </p14:tracePtLst>
        <p14:tracePtLst>
          <p14:tracePt t="100843" x="1797050" y="5029200"/>
          <p14:tracePt t="101112" x="1803400" y="5022850"/>
          <p14:tracePt t="101128" x="1816100" y="5022850"/>
          <p14:tracePt t="101184" x="1828800" y="5022850"/>
          <p14:tracePt t="101232" x="1841500" y="5022850"/>
          <p14:tracePt t="101256" x="1854200" y="5022850"/>
          <p14:tracePt t="101272" x="1860550" y="5022850"/>
          <p14:tracePt t="101296" x="1866900" y="5022850"/>
          <p14:tracePt t="101312" x="1885950" y="5022850"/>
          <p14:tracePt t="101352" x="1898650" y="5022850"/>
          <p14:tracePt t="101360" x="1917700" y="5022850"/>
          <p14:tracePt t="101376" x="1943100" y="5022850"/>
          <p14:tracePt t="101377" x="1993900" y="5029200"/>
          <p14:tracePt t="101393" x="2070100" y="5054600"/>
          <p14:tracePt t="101410" x="2133600" y="5060950"/>
          <p14:tracePt t="101426" x="2184400" y="5067300"/>
          <p14:tracePt t="101443" x="2241550" y="5073650"/>
          <p14:tracePt t="101460" x="2260600" y="5073650"/>
          <p14:tracePt t="101477" x="2279650" y="5073650"/>
          <p14:tracePt t="101512" x="2286000" y="5080000"/>
          <p14:tracePt t="101512" x="2298700" y="5080000"/>
          <p14:tracePt t="101560" x="2311400" y="5080000"/>
          <p14:tracePt t="101576" x="2324100" y="5080000"/>
          <p14:tracePt t="101584" x="2330450" y="5080000"/>
          <p14:tracePt t="101600" x="2336800" y="5086350"/>
          <p14:tracePt t="101608" x="2362200" y="5099050"/>
          <p14:tracePt t="101610" x="2381250" y="5105400"/>
          <p14:tracePt t="101627" x="2425700" y="5118100"/>
          <p14:tracePt t="101643" x="2457450" y="5124450"/>
          <p14:tracePt t="101660" x="2520950" y="5137150"/>
          <p14:tracePt t="101677" x="2571750" y="5149850"/>
          <p14:tracePt t="101693" x="2603500" y="5156200"/>
          <p14:tracePt t="101710" x="2622550" y="5156200"/>
          <p14:tracePt t="101727" x="2635250" y="5156200"/>
          <p14:tracePt t="101744" x="2679700" y="5162550"/>
          <p14:tracePt t="101760" x="2705100" y="5162550"/>
          <p14:tracePt t="101777" x="2781300" y="5162550"/>
          <p14:tracePt t="101794" x="2851150" y="5156200"/>
          <p14:tracePt t="101810" x="2959100" y="5156200"/>
          <p14:tracePt t="101827" x="3048000" y="5143500"/>
          <p14:tracePt t="101844" x="3117850" y="5137150"/>
          <p14:tracePt t="101860" x="3155950" y="5137150"/>
          <p14:tracePt t="101877" x="3194050" y="5137150"/>
          <p14:tracePt t="101894" x="3206750" y="5137150"/>
          <p14:tracePt t="101911" x="3225800" y="5137150"/>
          <p14:tracePt t="101927" x="3263900" y="5137150"/>
          <p14:tracePt t="101944" x="3308350" y="5130800"/>
          <p14:tracePt t="101960" x="3321050" y="5118100"/>
          <p14:tracePt t="102296" x="3327400" y="5118100"/>
          <p14:tracePt t="102312" x="3333750" y="5111750"/>
          <p14:tracePt t="102312" x="3346450" y="5111750"/>
          <p14:tracePt t="102328" x="3352800" y="5111750"/>
          <p14:tracePt t="102335" x="3365500" y="5111750"/>
          <p14:tracePt t="103104" x="3371850" y="5099050"/>
          <p14:tracePt t="103112" x="3378200" y="5086350"/>
          <p14:tracePt t="103120" x="3384550" y="5086350"/>
          <p14:tracePt t="103239" x="3384550" y="5080000"/>
          <p14:tracePt t="103288" x="3390900" y="5080000"/>
          <p14:tracePt t="103350" x="3390900" y="5073650"/>
          <p14:tracePt t="103728" x="3390900" y="5060950"/>
          <p14:tracePt t="103784" x="3403600" y="5054600"/>
          <p14:tracePt t="103816" x="3403600" y="5041900"/>
          <p14:tracePt t="103856" x="3409950" y="5035550"/>
          <p14:tracePt t="103880" x="3409950" y="5029200"/>
          <p14:tracePt t="104064" x="3416300" y="5029200"/>
          <p14:tracePt t="104248" x="3416300" y="5016500"/>
          <p14:tracePt t="104272" x="3409950" y="5010150"/>
          <p14:tracePt t="104312" x="3403600" y="5003800"/>
          <p14:tracePt t="104320" x="3390900" y="4991100"/>
          <p14:tracePt t="104336" x="3390900" y="4984750"/>
          <p14:tracePt t="104336" x="3378200" y="4972050"/>
          <p14:tracePt t="104348" x="3378200" y="4953000"/>
          <p14:tracePt t="104365" x="3365500" y="4940300"/>
          <p14:tracePt t="104381" x="3352800" y="4940300"/>
          <p14:tracePt t="104398" x="3346450" y="4927600"/>
          <p14:tracePt t="104440" x="3340100" y="4927600"/>
          <p14:tracePt t="104448" x="3327400" y="4914900"/>
          <p14:tracePt t="104456" x="3308350" y="4902200"/>
          <p14:tracePt t="104466" x="3302000" y="4895850"/>
          <p14:tracePt t="104481" x="3232150" y="4876800"/>
          <p14:tracePt t="104498" x="3181350" y="4864100"/>
          <p14:tracePt t="104515" x="3143250" y="4845050"/>
          <p14:tracePt t="104531" x="3073400" y="4819650"/>
          <p14:tracePt t="104548" x="3028950" y="4794250"/>
          <p14:tracePt t="104565" x="2990850" y="4781550"/>
          <p14:tracePt t="104582" x="2959100" y="4775200"/>
          <p14:tracePt t="104598" x="2901950" y="4756150"/>
          <p14:tracePt t="104615" x="2794000" y="4743450"/>
          <p14:tracePt t="104632" x="2743200" y="4730750"/>
          <p14:tracePt t="104648" x="2705100" y="4730750"/>
          <p14:tracePt t="104665" x="2667000" y="4724400"/>
          <p14:tracePt t="104682" x="2628900" y="4718050"/>
          <p14:tracePt t="104698" x="2578100" y="4718050"/>
          <p14:tracePt t="104715" x="2501900" y="4711700"/>
          <p14:tracePt t="104732" x="2406650" y="4711700"/>
          <p14:tracePt t="104749" x="2336800" y="4711700"/>
          <p14:tracePt t="104765" x="2279650" y="4711700"/>
          <p14:tracePt t="104782" x="2235200" y="4711700"/>
          <p14:tracePt t="104798" x="2178050" y="4718050"/>
          <p14:tracePt t="104815" x="1987550" y="4749800"/>
          <p14:tracePt t="104832" x="1924050" y="4762500"/>
          <p14:tracePt t="104849" x="1873250" y="4787900"/>
          <p14:tracePt t="104866" x="1809750" y="4826000"/>
          <p14:tracePt t="104882" x="1765300" y="4851400"/>
          <p14:tracePt t="104899" x="1714500" y="4889500"/>
          <p14:tracePt t="104916" x="1695450" y="4895850"/>
          <p14:tracePt t="104932" x="1682750" y="4908550"/>
          <p14:tracePt t="104949" x="1682750" y="4933950"/>
          <p14:tracePt t="104966" x="1670050" y="4940300"/>
          <p14:tracePt t="104982" x="1682750" y="5003800"/>
          <p14:tracePt t="104999" x="1701800" y="5080000"/>
          <p14:tracePt t="105016" x="1720850" y="5149850"/>
          <p14:tracePt t="105032" x="1739900" y="5213350"/>
          <p14:tracePt t="105049" x="1746250" y="5251450"/>
          <p14:tracePt t="105066" x="1752600" y="5302250"/>
          <p14:tracePt t="105082" x="1752600" y="5314950"/>
          <p14:tracePt t="105099" x="1752600" y="5340350"/>
          <p14:tracePt t="105116" x="1771650" y="5359400"/>
          <p14:tracePt t="105132" x="1778000" y="5372100"/>
          <p14:tracePt t="105149" x="1816100" y="5384800"/>
          <p14:tracePt t="105166" x="1866900" y="5397500"/>
          <p14:tracePt t="105183" x="1911350" y="5403850"/>
          <p14:tracePt t="105199" x="2108200" y="5403850"/>
          <p14:tracePt t="105216" x="2222500" y="5403850"/>
          <p14:tracePt t="105233" x="2343150" y="5397500"/>
          <p14:tracePt t="105249" x="2413000" y="5391150"/>
          <p14:tracePt t="105266" x="2527300" y="5391150"/>
          <p14:tracePt t="105283" x="2667000" y="5397500"/>
          <p14:tracePt t="105300" x="2768600" y="5416550"/>
          <p14:tracePt t="105316" x="2838450" y="5416550"/>
          <p14:tracePt t="105334" x="2933700" y="5416550"/>
          <p14:tracePt t="105350" x="3003550" y="5416550"/>
          <p14:tracePt t="105366" x="3136900" y="5403850"/>
          <p14:tracePt t="105383" x="3181350" y="5397500"/>
          <p14:tracePt t="105399" x="3276600" y="5353050"/>
          <p14:tracePt t="105416" x="3333750" y="5308600"/>
          <p14:tracePt t="105433" x="3403600" y="5257800"/>
          <p14:tracePt t="105450" x="3422650" y="5232400"/>
          <p14:tracePt t="105466" x="3441700" y="5213350"/>
          <p14:tracePt t="105483" x="3441700" y="5181600"/>
          <p14:tracePt t="105500" x="3448050" y="5130800"/>
          <p14:tracePt t="105516" x="3441700" y="5073650"/>
          <p14:tracePt t="105534" x="3416300" y="5016500"/>
          <p14:tracePt t="105550" x="3397250" y="4978400"/>
          <p14:tracePt t="105566" x="3359150" y="4927600"/>
          <p14:tracePt t="105583" x="3333750" y="4870450"/>
          <p14:tracePt t="105600" x="3295650" y="4832350"/>
          <p14:tracePt t="105616" x="3257550" y="4806950"/>
          <p14:tracePt t="105633" x="3187700" y="4775200"/>
          <p14:tracePt t="105650" x="3136900" y="4749800"/>
          <p14:tracePt t="105667" x="3079750" y="4730750"/>
          <p14:tracePt t="105683" x="2997200" y="4718050"/>
          <p14:tracePt t="105700" x="2914650" y="4692650"/>
          <p14:tracePt t="105717" x="2838450" y="4673600"/>
          <p14:tracePt t="105733" x="2819400" y="4667250"/>
          <p14:tracePt t="105750" x="2806700" y="4667250"/>
          <p14:tracePt t="105767" x="2794000" y="4667250"/>
          <p14:tracePt t="105767" x="2794000" y="4673600"/>
          <p14:tracePt t="105784" x="2781300" y="4673600"/>
          <p14:tracePt t="105832" x="2774950" y="4679950"/>
          <p14:tracePt t="105959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Reaction Barrier:  Threshold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850" y="914400"/>
            <a:ext cx="8210550" cy="5715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800" dirty="0" smtClean="0"/>
              <a:t>Consider the </a:t>
            </a:r>
            <a:r>
              <a:rPr lang="en-US" sz="1800" baseline="30000" dirty="0" smtClean="0"/>
              <a:t>14</a:t>
            </a:r>
            <a:r>
              <a:rPr lang="en-US" sz="1800" dirty="0" smtClean="0"/>
              <a:t>N(</a:t>
            </a:r>
            <a:r>
              <a:rPr lang="en-US" sz="1800" dirty="0" smtClean="0">
                <a:latin typeface="Symbol" pitchFamily="18" charset="2"/>
              </a:rPr>
              <a:t>a</a:t>
            </a:r>
            <a:r>
              <a:rPr lang="en-US" sz="1800" dirty="0" smtClean="0"/>
              <a:t>,p)</a:t>
            </a:r>
            <a:r>
              <a:rPr lang="en-US" sz="1800" baseline="30000" dirty="0" smtClean="0"/>
              <a:t>17</a:t>
            </a:r>
            <a:r>
              <a:rPr lang="en-US" sz="1800" dirty="0" smtClean="0"/>
              <a:t>O reaction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Find threshold energy 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Q from mass excess</a:t>
            </a:r>
          </a:p>
          <a:p>
            <a:pPr lvl="3">
              <a:lnSpc>
                <a:spcPct val="90000"/>
              </a:lnSpc>
            </a:pPr>
            <a:r>
              <a:rPr lang="en-US" sz="1800" dirty="0" smtClean="0"/>
              <a:t>Q=2.425 + 2.863 – 7.289 – (-0.809) = -1.19 MeV</a:t>
            </a:r>
          </a:p>
          <a:p>
            <a:pPr lvl="3"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1800" dirty="0" smtClean="0"/>
              <a:t>Reaction barrier also induced by Coulomb interaction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Need to have enough energy to react and overcome Coulomb barrier</a:t>
            </a:r>
          </a:p>
          <a:p>
            <a:pPr lvl="2">
              <a:lnSpc>
                <a:spcPct val="90000"/>
              </a:lnSpc>
            </a:pPr>
            <a:r>
              <a:rPr lang="en-US" sz="1800" dirty="0" smtClean="0"/>
              <a:t>From charge repulse as particle approach each other </a:t>
            </a:r>
          </a:p>
          <a:p>
            <a:pPr lvl="3">
              <a:lnSpc>
                <a:spcPct val="90000"/>
              </a:lnSpc>
            </a:pPr>
            <a:r>
              <a:rPr lang="en-US" sz="1800" dirty="0" smtClean="0"/>
              <a:t>R is radius</a:t>
            </a:r>
          </a:p>
          <a:p>
            <a:pPr lvl="3">
              <a:lnSpc>
                <a:spcPct val="90000"/>
              </a:lnSpc>
            </a:pPr>
            <a:r>
              <a:rPr lang="en-US" sz="1800" dirty="0" err="1" smtClean="0"/>
              <a:t>r</a:t>
            </a:r>
            <a:r>
              <a:rPr lang="en-US" sz="1800" baseline="-25000" dirty="0" err="1" smtClean="0"/>
              <a:t>o</a:t>
            </a:r>
            <a:r>
              <a:rPr lang="en-US" sz="1800" baseline="-25000" dirty="0" smtClean="0"/>
              <a:t> </a:t>
            </a:r>
            <a:r>
              <a:rPr lang="en-US" sz="1800" dirty="0" smtClean="0"/>
              <a:t> =1.1 to 1.6 </a:t>
            </a:r>
            <a:r>
              <a:rPr lang="en-US" sz="1800" dirty="0" err="1" smtClean="0"/>
              <a:t>fm</a:t>
            </a: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1800" dirty="0"/>
              <a:t>Equation can vary </a:t>
            </a:r>
            <a:r>
              <a:rPr lang="en-US" sz="1800" dirty="0" smtClean="0"/>
              <a:t>due to </a:t>
            </a:r>
            <a:r>
              <a:rPr lang="en-US" sz="1800" dirty="0" err="1" smtClean="0"/>
              <a:t>r</a:t>
            </a:r>
            <a:r>
              <a:rPr lang="en-US" sz="1800" baseline="-25000" dirty="0" err="1" smtClean="0"/>
              <a:t>o</a:t>
            </a: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1800" dirty="0" err="1" smtClean="0"/>
              <a:t>V</a:t>
            </a:r>
            <a:r>
              <a:rPr lang="en-US" sz="1800" baseline="-25000" dirty="0" err="1" smtClean="0"/>
              <a:t>c</a:t>
            </a:r>
            <a:r>
              <a:rPr lang="en-US" sz="1800" dirty="0" smtClean="0"/>
              <a:t> can be above threshold energy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 smtClean="0"/>
          </a:p>
          <a:p>
            <a:pPr>
              <a:lnSpc>
                <a:spcPct val="90000"/>
              </a:lnSpc>
            </a:pPr>
            <a:r>
              <a:rPr lang="en-US" sz="1800" dirty="0" smtClean="0"/>
              <a:t>Center of mass, need to bring to laboratory frame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Consider kinetic energy carried by projectile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3.36x ((14+4)/14) = 4.32 MeV alpha needed for reaction</a:t>
            </a:r>
            <a:endParaRPr lang="en-US" dirty="0"/>
          </a:p>
        </p:txBody>
      </p:sp>
      <p:graphicFrame>
        <p:nvGraphicFramePr>
          <p:cNvPr id="4413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2959533"/>
              </p:ext>
            </p:extLst>
          </p:nvPr>
        </p:nvGraphicFramePr>
        <p:xfrm>
          <a:off x="6096000" y="4366962"/>
          <a:ext cx="2752725" cy="74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86" name="Equation" r:id="rId7" imgW="1587240" imgH="431640" progId="Equation.3">
                  <p:embed/>
                </p:oleObj>
              </mc:Choice>
              <mc:Fallback>
                <p:oleObj name="Equation" r:id="rId7" imgW="158724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4366962"/>
                        <a:ext cx="2752725" cy="747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4ED6A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5513098"/>
              </p:ext>
            </p:extLst>
          </p:nvPr>
        </p:nvGraphicFramePr>
        <p:xfrm>
          <a:off x="5334000" y="1143000"/>
          <a:ext cx="3090333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87" name="Equation" r:id="rId9" imgW="1854000" imgH="457200" progId="Equation.3">
                  <p:embed/>
                </p:oleObj>
              </mc:Choice>
              <mc:Fallback>
                <p:oleObj name="Equation" r:id="rId9" imgW="185400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34000" y="1143000"/>
                        <a:ext cx="3090333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" name="Straight Arrow Connector 5"/>
          <p:cNvCxnSpPr/>
          <p:nvPr/>
        </p:nvCxnSpPr>
        <p:spPr bwMode="auto">
          <a:xfrm flipH="1" flipV="1">
            <a:off x="6096000" y="1600200"/>
            <a:ext cx="30480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66003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2897204" y="1080436"/>
            <a:ext cx="3351196" cy="29116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66003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2590800" y="990600"/>
            <a:ext cx="472440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990000"/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3040276"/>
              </p:ext>
            </p:extLst>
          </p:nvPr>
        </p:nvGraphicFramePr>
        <p:xfrm>
          <a:off x="2558716" y="2133600"/>
          <a:ext cx="3832226" cy="655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88" name="Equation" r:id="rId11" imgW="2298600" imgH="393480" progId="Equation.3">
                  <p:embed/>
                </p:oleObj>
              </mc:Choice>
              <mc:Fallback>
                <p:oleObj name="Equation" r:id="rId11" imgW="2298600" imgH="3934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8716" y="2133600"/>
                        <a:ext cx="3832226" cy="655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4757765"/>
              </p:ext>
            </p:extLst>
          </p:nvPr>
        </p:nvGraphicFramePr>
        <p:xfrm>
          <a:off x="4527884" y="3657600"/>
          <a:ext cx="1491916" cy="811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89" name="Equation" r:id="rId13" imgW="838080" imgH="457200" progId="Equation.3">
                  <p:embed/>
                </p:oleObj>
              </mc:Choice>
              <mc:Fallback>
                <p:oleObj name="Equation" r:id="rId13" imgW="838080" imgH="457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7884" y="3657600"/>
                        <a:ext cx="1491916" cy="8117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1081609"/>
              </p:ext>
            </p:extLst>
          </p:nvPr>
        </p:nvGraphicFramePr>
        <p:xfrm>
          <a:off x="6229149" y="3886200"/>
          <a:ext cx="1066800" cy="396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90" name="Equation" r:id="rId15" imgW="647640" imgH="241200" progId="Equation.3">
                  <p:embed/>
                </p:oleObj>
              </mc:Choice>
              <mc:Fallback>
                <p:oleObj name="Equation" r:id="rId15" imgW="647640" imgH="2412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149" y="3886200"/>
                        <a:ext cx="1066800" cy="3962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9029261"/>
              </p:ext>
            </p:extLst>
          </p:nvPr>
        </p:nvGraphicFramePr>
        <p:xfrm>
          <a:off x="2536039" y="4800600"/>
          <a:ext cx="4073525" cy="76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591" name="Equation" r:id="rId17" imgW="2349360" imgH="444240" progId="Equation.3">
                  <p:embed/>
                </p:oleObj>
              </mc:Choice>
              <mc:Fallback>
                <p:oleObj name="Equation" r:id="rId17" imgW="2349360" imgH="4442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6039" y="4800600"/>
                        <a:ext cx="4073525" cy="769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4ED6A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Down Arrow 20"/>
          <p:cNvSpPr/>
          <p:nvPr/>
        </p:nvSpPr>
        <p:spPr bwMode="auto">
          <a:xfrm rot="20215490">
            <a:off x="3675920" y="1123368"/>
            <a:ext cx="381000" cy="4051444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3" name="Bent Arrow 22"/>
          <p:cNvSpPr/>
          <p:nvPr/>
        </p:nvSpPr>
        <p:spPr bwMode="auto">
          <a:xfrm flipH="1" flipV="1">
            <a:off x="6705600" y="4953000"/>
            <a:ext cx="990600" cy="381000"/>
          </a:xfrm>
          <a:prstGeom prst="ben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881"/>
    </mc:Choice>
    <mc:Fallback xmlns="">
      <p:transition spd="slow" advTm="147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3" grpId="0" animBg="1"/>
      <p:bldP spid="23" grpId="1" animBg="1"/>
    </p:bldLst>
  </p:timing>
  <p:extLst>
    <p:ext uri="{3A86A75C-4F4B-4683-9AE1-C65F6400EC91}">
      <p14:laserTraceLst xmlns:p14="http://schemas.microsoft.com/office/powerpoint/2010/main">
        <p14:tracePtLst>
          <p14:tracePt t="8240" x="4038600" y="1079500"/>
          <p14:tracePt t="8401" x="4025900" y="1079500"/>
          <p14:tracePt t="8409" x="4013200" y="1073150"/>
          <p14:tracePt t="8419" x="3994150" y="1066800"/>
          <p14:tracePt t="8420" x="3911600" y="1047750"/>
          <p14:tracePt t="8436" x="3778250" y="977900"/>
          <p14:tracePt t="8453" x="3632200" y="927100"/>
          <p14:tracePt t="8469" x="3524250" y="889000"/>
          <p14:tracePt t="8486" x="3467100" y="876300"/>
          <p14:tracePt t="8503" x="3403600" y="876300"/>
          <p14:tracePt t="8520" x="3365500" y="876300"/>
          <p14:tracePt t="8536" x="3302000" y="863600"/>
          <p14:tracePt t="8553" x="3086100" y="876300"/>
          <p14:tracePt t="8569" x="2844800" y="889000"/>
          <p14:tracePt t="8586" x="2711450" y="908050"/>
          <p14:tracePt t="8603" x="2590800" y="920750"/>
          <p14:tracePt t="8620" x="2476500" y="946150"/>
          <p14:tracePt t="8636" x="2387600" y="952500"/>
          <p14:tracePt t="8653" x="2305050" y="958850"/>
          <p14:tracePt t="8670" x="2273300" y="965200"/>
          <p14:tracePt t="8686" x="2260600" y="971550"/>
          <p14:tracePt t="8703" x="2247900" y="984250"/>
          <p14:tracePt t="8720" x="2247900" y="990600"/>
          <p14:tracePt t="8736" x="2241550" y="1003300"/>
          <p14:tracePt t="8753" x="2241550" y="1022350"/>
          <p14:tracePt t="8770" x="2241550" y="1041400"/>
          <p14:tracePt t="8786" x="2241550" y="1104900"/>
          <p14:tracePt t="8803" x="2241550" y="1149350"/>
          <p14:tracePt t="8820" x="2241550" y="1181100"/>
          <p14:tracePt t="8837" x="2235200" y="1212850"/>
          <p14:tracePt t="8854" x="2235200" y="1231900"/>
          <p14:tracePt t="8870" x="2235200" y="1270000"/>
          <p14:tracePt t="8887" x="2247900" y="1282700"/>
          <p14:tracePt t="8903" x="2292350" y="1314450"/>
          <p14:tracePt t="8920" x="2349500" y="1327150"/>
          <p14:tracePt t="8937" x="2374900" y="1327150"/>
          <p14:tracePt t="8954" x="2552700" y="1365250"/>
          <p14:tracePt t="8970" x="2692400" y="1390650"/>
          <p14:tracePt t="8987" x="2889250" y="1416050"/>
          <p14:tracePt t="9003" x="3244850" y="1441450"/>
          <p14:tracePt t="9021" x="3429000" y="1454150"/>
          <p14:tracePt t="9037" x="3613150" y="1447800"/>
          <p14:tracePt t="9055" x="3708400" y="1447800"/>
          <p14:tracePt t="9070" x="3816350" y="1447800"/>
          <p14:tracePt t="9087" x="3981450" y="1447800"/>
          <p14:tracePt t="9104" x="4013200" y="1447800"/>
          <p14:tracePt t="9120" x="4019550" y="1441450"/>
          <p14:tracePt t="9137" x="4025900" y="1428750"/>
          <p14:tracePt t="9154" x="4032250" y="1384300"/>
          <p14:tracePt t="9170" x="4038600" y="1352550"/>
          <p14:tracePt t="9187" x="4038600" y="1308100"/>
          <p14:tracePt t="9204" x="4038600" y="1295400"/>
          <p14:tracePt t="9221" x="4019550" y="1238250"/>
          <p14:tracePt t="9237" x="3994150" y="1181100"/>
          <p14:tracePt t="9254" x="3968750" y="1130300"/>
          <p14:tracePt t="9271" x="3898900" y="1035050"/>
          <p14:tracePt t="9288" x="3854450" y="958850"/>
          <p14:tracePt t="9305" x="3822700" y="933450"/>
          <p14:tracePt t="9321" x="3765550" y="863600"/>
          <p14:tracePt t="9337" x="3708400" y="825500"/>
          <p14:tracePt t="9354" x="3651250" y="793750"/>
          <p14:tracePt t="9371" x="3517900" y="755650"/>
          <p14:tracePt t="9388" x="3409950" y="749300"/>
          <p14:tracePt t="9404" x="3295650" y="742950"/>
          <p14:tracePt t="9421" x="3105150" y="742950"/>
          <p14:tracePt t="9438" x="2863850" y="755650"/>
          <p14:tracePt t="9455" x="2628900" y="774700"/>
          <p14:tracePt t="9471" x="2432050" y="793750"/>
          <p14:tracePt t="9488" x="2190750" y="831850"/>
          <p14:tracePt t="9505" x="2139950" y="838200"/>
          <p14:tracePt t="9521" x="2133600" y="844550"/>
          <p14:tracePt t="9538" x="2127250" y="844550"/>
          <p14:tracePt t="9555" x="2114550" y="869950"/>
          <p14:tracePt t="9571" x="2114550" y="882650"/>
          <p14:tracePt t="9588" x="2108200" y="914400"/>
          <p14:tracePt t="9605" x="2095500" y="933450"/>
          <p14:tracePt t="9621" x="2095500" y="958850"/>
          <p14:tracePt t="9638" x="2095500" y="977900"/>
          <p14:tracePt t="9656" x="2095500" y="990600"/>
          <p14:tracePt t="9697" x="2101850" y="990600"/>
          <p14:tracePt t="9721" x="2114550" y="990600"/>
          <p14:tracePt t="9721" x="0" y="0"/>
        </p14:tracePtLst>
        <p14:tracePtLst>
          <p14:tracePt t="20613" x="4140200" y="2178050"/>
          <p14:tracePt t="20705" x="4121150" y="2178050"/>
          <p14:tracePt t="20713" x="4114800" y="2178050"/>
          <p14:tracePt t="20721" x="4083050" y="2178050"/>
          <p14:tracePt t="20729" x="4038600" y="2178050"/>
          <p14:tracePt t="20745" x="3949700" y="2165350"/>
          <p14:tracePt t="20761" x="3790950" y="2114550"/>
          <p14:tracePt t="20777" x="3683000" y="2082800"/>
          <p14:tracePt t="20793" x="3397250" y="2006600"/>
          <p14:tracePt t="20807" x="3270250" y="1993900"/>
          <p14:tracePt t="20825" x="3206750" y="1987550"/>
          <p14:tracePt t="20841" x="3098800" y="1987550"/>
          <p14:tracePt t="20874" x="2990850" y="2000250"/>
          <p14:tracePt t="20881" x="2940050" y="2006600"/>
          <p14:tracePt t="20897" x="2857500" y="2025650"/>
          <p14:tracePt t="20913" x="2787650" y="2038350"/>
          <p14:tracePt t="20929" x="2743200" y="2038350"/>
          <p14:tracePt t="20945" x="2736850" y="2051050"/>
          <p14:tracePt t="20961" x="2686050" y="2057400"/>
          <p14:tracePt t="20977" x="2660650" y="2057400"/>
          <p14:tracePt t="20993" x="2654300" y="2057400"/>
          <p14:tracePt t="21009" x="2635250" y="2076450"/>
          <p14:tracePt t="21025" x="2603500" y="2089150"/>
          <p14:tracePt t="21041" x="2552700" y="2127250"/>
          <p14:tracePt t="21057" x="2489200" y="2184400"/>
          <p14:tracePt t="21074" x="2463800" y="2203450"/>
          <p14:tracePt t="21091" x="2444750" y="2228850"/>
          <p14:tracePt t="21108" x="2425700" y="2260600"/>
          <p14:tracePt t="21124" x="2413000" y="2292350"/>
          <p14:tracePt t="21141" x="2406650" y="2336800"/>
          <p14:tracePt t="21158" x="2406650" y="2387600"/>
          <p14:tracePt t="21174" x="2419350" y="2400300"/>
          <p14:tracePt t="21192" x="2482850" y="2463800"/>
          <p14:tracePt t="21208" x="2508250" y="2501900"/>
          <p14:tracePt t="21225" x="2565400" y="2565400"/>
          <p14:tracePt t="21242" x="2603500" y="2622550"/>
          <p14:tracePt t="21258" x="2635250" y="2654300"/>
          <p14:tracePt t="21275" x="2660650" y="2667000"/>
          <p14:tracePt t="21291" x="2692400" y="2686050"/>
          <p14:tracePt t="21308" x="2724150" y="2711450"/>
          <p14:tracePt t="21325" x="2762250" y="2724150"/>
          <p14:tracePt t="21342" x="2813050" y="2755900"/>
          <p14:tracePt t="21358" x="2844800" y="2768600"/>
          <p14:tracePt t="21375" x="2863850" y="2781300"/>
          <p14:tracePt t="21391" x="2921000" y="2813050"/>
          <p14:tracePt t="21408" x="2984500" y="2844800"/>
          <p14:tracePt t="21425" x="3035300" y="2857500"/>
          <p14:tracePt t="21442" x="3213100" y="2870200"/>
          <p14:tracePt t="21458" x="3384550" y="2870200"/>
          <p14:tracePt t="21475" x="3556000" y="2870200"/>
          <p14:tracePt t="21492" x="3721100" y="2889250"/>
          <p14:tracePt t="21509" x="3810000" y="2895600"/>
          <p14:tracePt t="21525" x="3841750" y="2895600"/>
          <p14:tracePt t="21542" x="3867150" y="2908300"/>
          <p14:tracePt t="21558" x="3892550" y="2908300"/>
          <p14:tracePt t="21575" x="3898900" y="2908300"/>
          <p14:tracePt t="21592" x="4019550" y="2927350"/>
          <p14:tracePt t="21609" x="4197350" y="2959100"/>
          <p14:tracePt t="21625" x="4375150" y="2990850"/>
          <p14:tracePt t="21642" x="4800600" y="3048000"/>
          <p14:tracePt t="21659" x="4997450" y="3054350"/>
          <p14:tracePt t="21676" x="5213350" y="3054350"/>
          <p14:tracePt t="21692" x="5384800" y="3060700"/>
          <p14:tracePt t="21709" x="5537200" y="3054350"/>
          <p14:tracePt t="21725" x="5721350" y="3054350"/>
          <p14:tracePt t="21742" x="5905500" y="3048000"/>
          <p14:tracePt t="21759" x="6146800" y="2997200"/>
          <p14:tracePt t="21776" x="6235700" y="2965450"/>
          <p14:tracePt t="21792" x="6502400" y="2838450"/>
          <p14:tracePt t="21809" x="6559550" y="2794000"/>
          <p14:tracePt t="21826" x="6591300" y="2781300"/>
          <p14:tracePt t="21842" x="6623050" y="2736850"/>
          <p14:tracePt t="21859" x="6648450" y="2705100"/>
          <p14:tracePt t="21876" x="6654800" y="2667000"/>
          <p14:tracePt t="21892" x="6661150" y="2635250"/>
          <p14:tracePt t="21909" x="6667500" y="2565400"/>
          <p14:tracePt t="21926" x="6667500" y="2520950"/>
          <p14:tracePt t="21943" x="6673850" y="2476500"/>
          <p14:tracePt t="21959" x="6673850" y="2425700"/>
          <p14:tracePt t="21976" x="6673850" y="2406650"/>
          <p14:tracePt t="21992" x="6654800" y="2355850"/>
          <p14:tracePt t="22009" x="6635750" y="2336800"/>
          <p14:tracePt t="22026" x="6629400" y="2330450"/>
          <p14:tracePt t="22043" x="6604000" y="2317750"/>
          <p14:tracePt t="22059" x="6553200" y="2298700"/>
          <p14:tracePt t="22076" x="6451600" y="2266950"/>
          <p14:tracePt t="22093" x="6305550" y="2241550"/>
          <p14:tracePt t="22110" x="5867400" y="2197100"/>
          <p14:tracePt t="22126" x="5594350" y="2165350"/>
          <p14:tracePt t="22143" x="5302250" y="2133600"/>
          <p14:tracePt t="22159" x="5080000" y="2095500"/>
          <p14:tracePt t="22176" x="4768850" y="2063750"/>
          <p14:tracePt t="22193" x="4603750" y="2057400"/>
          <p14:tracePt t="22210" x="4324350" y="2038350"/>
          <p14:tracePt t="22226" x="4178300" y="2019300"/>
          <p14:tracePt t="22243" x="4006850" y="2019300"/>
          <p14:tracePt t="22260" x="3835400" y="2019300"/>
          <p14:tracePt t="22276" x="3714750" y="2012950"/>
          <p14:tracePt t="22293" x="3581400" y="2012950"/>
          <p14:tracePt t="22310" x="3416300" y="2032000"/>
          <p14:tracePt t="22326" x="3130550" y="2063750"/>
          <p14:tracePt t="22343" x="3009900" y="2076450"/>
          <p14:tracePt t="22360" x="2876550" y="2101850"/>
          <p14:tracePt t="22377" x="2717800" y="2146300"/>
          <p14:tracePt t="22393" x="2667000" y="2159000"/>
          <p14:tracePt t="22410" x="2622550" y="2178050"/>
          <p14:tracePt t="22427" x="2616200" y="2184400"/>
          <p14:tracePt t="22443" x="2603500" y="2203450"/>
          <p14:tracePt t="22460" x="2597150" y="2222500"/>
          <p14:tracePt t="22477" x="2584450" y="2279650"/>
          <p14:tracePt t="22493" x="2584450" y="2349500"/>
          <p14:tracePt t="22510" x="2590800" y="2425700"/>
          <p14:tracePt t="22526" x="2597150" y="2508250"/>
          <p14:tracePt t="22543" x="2603500" y="2584450"/>
          <p14:tracePt t="22560" x="2603500" y="2647950"/>
          <p14:tracePt t="22560" x="2603500" y="2673350"/>
          <p14:tracePt t="22577" x="2622550" y="2774950"/>
          <p14:tracePt t="22593" x="2628900" y="2825750"/>
          <p14:tracePt t="22610" x="2628900" y="2844800"/>
          <p14:tracePt t="22627" x="2628900" y="2863850"/>
          <p14:tracePt t="22644" x="2628900" y="2876550"/>
          <p14:tracePt t="22705" x="2635250" y="2889250"/>
          <p14:tracePt t="22825" x="2647950" y="2889250"/>
          <p14:tracePt t="22833" x="2673350" y="2889250"/>
          <p14:tracePt t="22839" x="2705100" y="2876550"/>
          <p14:tracePt t="22844" x="2755900" y="2863850"/>
          <p14:tracePt t="22860" x="2838450" y="2857500"/>
          <p14:tracePt t="22877" x="2978150" y="2857500"/>
          <p14:tracePt t="22894" x="3270250" y="2844800"/>
          <p14:tracePt t="22911" x="3702050" y="2825750"/>
          <p14:tracePt t="22927" x="4032250" y="2813050"/>
          <p14:tracePt t="22944" x="4197350" y="2794000"/>
          <p14:tracePt t="22961" x="4337050" y="2774950"/>
          <p14:tracePt t="22978" x="4381500" y="2774950"/>
          <p14:tracePt t="22994" x="4406900" y="2762250"/>
          <p14:tracePt t="23011" x="4438650" y="2749550"/>
          <p14:tracePt t="23028" x="4483100" y="2743200"/>
          <p14:tracePt t="23044" x="4521200" y="2743200"/>
          <p14:tracePt t="23061" x="4540250" y="2743200"/>
          <p14:tracePt t="23078" x="4552950" y="2743200"/>
          <p14:tracePt t="23094" x="4572000" y="2736850"/>
          <p14:tracePt t="23111" x="4597400" y="2724150"/>
          <p14:tracePt t="23128" x="4648200" y="2705100"/>
          <p14:tracePt t="23144" x="4718050" y="2698750"/>
          <p14:tracePt t="23161" x="4775200" y="2698750"/>
          <p14:tracePt t="23217" x="4781550" y="2686050"/>
          <p14:tracePt t="23241" x="4794250" y="2679700"/>
          <p14:tracePt t="23249" x="4800600" y="2679700"/>
          <p14:tracePt t="23257" x="4806950" y="2673350"/>
          <p14:tracePt t="23265" x="4851400" y="2673350"/>
          <p14:tracePt t="23278" x="4908550" y="2673350"/>
          <p14:tracePt t="23295" x="4978400" y="2673350"/>
          <p14:tracePt t="23311" x="5022850" y="2673350"/>
          <p14:tracePt t="23328" x="5035550" y="2673350"/>
          <p14:tracePt t="23457" x="4997450" y="2679700"/>
          <p14:tracePt t="23465" x="4972050" y="2679700"/>
          <p14:tracePt t="23478" x="4946650" y="2679700"/>
          <p14:tracePt t="23479" x="4851400" y="2686050"/>
          <p14:tracePt t="23495" x="4718050" y="2673350"/>
          <p14:tracePt t="23512" x="4610100" y="2673350"/>
          <p14:tracePt t="23528" x="4533900" y="2673350"/>
          <p14:tracePt t="23545" x="4527550" y="2673350"/>
          <p14:tracePt t="23593" x="4514850" y="2673350"/>
          <p14:tracePt t="23913" x="4514850" y="2667000"/>
          <p14:tracePt t="23921" x="4546600" y="2660650"/>
          <p14:tracePt t="23929" x="4679950" y="2660650"/>
          <p14:tracePt t="23946" x="4743450" y="2654300"/>
          <p14:tracePt t="23946" x="4876800" y="2654300"/>
          <p14:tracePt t="23962" x="5016500" y="2654300"/>
          <p14:tracePt t="23979" x="5200650" y="2667000"/>
          <p14:tracePt t="23996" x="5429250" y="2679700"/>
          <p14:tracePt t="24012" x="5486400" y="2686050"/>
          <p14:tracePt t="24029" x="5499100" y="2692400"/>
          <p14:tracePt t="24046" x="5524500" y="2692400"/>
          <p14:tracePt t="24063" x="5537200" y="2692400"/>
          <p14:tracePt t="24079" x="5549900" y="2692400"/>
          <p14:tracePt t="24096" x="5562600" y="2692400"/>
          <p14:tracePt t="24113" x="5588000" y="2686050"/>
          <p14:tracePt t="24129" x="5600700" y="2686050"/>
          <p14:tracePt t="24209" x="5600700" y="2679700"/>
          <p14:tracePt t="24222" x="5613400" y="2673350"/>
          <p14:tracePt t="24473" x="5619750" y="2673350"/>
          <p14:tracePt t="24489" x="5638800" y="2667000"/>
          <p14:tracePt t="24497" x="5670550" y="2660650"/>
          <p14:tracePt t="24506" x="5695950" y="2654300"/>
          <p14:tracePt t="24513" x="5740400" y="2654300"/>
          <p14:tracePt t="24530" x="5784850" y="2647950"/>
          <p14:tracePt t="24547" x="5803900" y="2647950"/>
          <p14:tracePt t="24563" x="5810250" y="2647950"/>
          <p14:tracePt t="24833" x="5816600" y="2647950"/>
          <p14:tracePt t="24833" x="0" y="0"/>
        </p14:tracePtLst>
        <p14:tracePtLst>
          <p14:tracePt t="44042" x="5803900" y="3879850"/>
          <p14:tracePt t="44394" x="5797550" y="3879850"/>
          <p14:tracePt t="44417" x="5791200" y="3879850"/>
          <p14:tracePt t="44474" x="5784850" y="3879850"/>
          <p14:tracePt t="44481" x="5778500" y="3886200"/>
          <p14:tracePt t="44529" x="5772150" y="3886200"/>
          <p14:tracePt t="44609" x="5765800" y="3886200"/>
          <p14:tracePt t="44617" x="5759450" y="3886200"/>
          <p14:tracePt t="44633" x="5746750" y="3886200"/>
          <p14:tracePt t="44648" x="5740400" y="3886200"/>
          <p14:tracePt t="44649" x="5721350" y="3879850"/>
          <p14:tracePt t="44665" x="5702300" y="3873500"/>
          <p14:tracePt t="44681" x="5695950" y="3873500"/>
          <p14:tracePt t="44698" x="5670550" y="3860800"/>
          <p14:tracePt t="44715" x="5664200" y="3860800"/>
          <p14:tracePt t="44732" x="5651500" y="3848100"/>
          <p14:tracePt t="44748" x="5613400" y="3841750"/>
          <p14:tracePt t="44765" x="5594350" y="3835400"/>
          <p14:tracePt t="44802" x="5575300" y="3829050"/>
          <p14:tracePt t="44802" x="5562600" y="3829050"/>
          <p14:tracePt t="44815" x="5549900" y="3822700"/>
          <p14:tracePt t="44832" x="5524500" y="3810000"/>
          <p14:tracePt t="44874" x="5518150" y="3810000"/>
          <p14:tracePt t="44882" x="5511800" y="3810000"/>
          <p14:tracePt t="44905" x="5505450" y="3810000"/>
          <p14:tracePt t="44929" x="5505450" y="3803650"/>
          <p14:tracePt t="44945" x="5492750" y="3803650"/>
          <p14:tracePt t="44961" x="5486400" y="3803650"/>
          <p14:tracePt t="44970" x="5467350" y="3803650"/>
          <p14:tracePt t="44977" x="5454650" y="3803650"/>
          <p14:tracePt t="44985" x="5410200" y="3810000"/>
          <p14:tracePt t="44999" x="5378450" y="3810000"/>
          <p14:tracePt t="45016" x="5346700" y="3816350"/>
          <p14:tracePt t="45032" x="5314950" y="3822700"/>
          <p14:tracePt t="45049" x="5295900" y="3822700"/>
          <p14:tracePt t="45066" x="5295900" y="3829050"/>
          <p14:tracePt t="45105" x="5289550" y="3829050"/>
          <p14:tracePt t="45113" x="5276850" y="3829050"/>
          <p14:tracePt t="45138" x="5270500" y="3835400"/>
          <p14:tracePt t="45158" x="5257800" y="3841750"/>
          <p14:tracePt t="45161" x="5238750" y="3848100"/>
          <p14:tracePt t="45166" x="5226050" y="3854450"/>
          <p14:tracePt t="45182" x="5219700" y="3860800"/>
          <p14:tracePt t="45199" x="5200650" y="3873500"/>
          <p14:tracePt t="45216" x="5194300" y="3879850"/>
          <p14:tracePt t="45233" x="5175250" y="3886200"/>
          <p14:tracePt t="45249" x="5162550" y="3905250"/>
          <p14:tracePt t="45289" x="5156200" y="3917950"/>
          <p14:tracePt t="45370" x="5156200" y="3930650"/>
          <p14:tracePt t="45378" x="5168900" y="3930650"/>
          <p14:tracePt t="45385" x="5168900" y="3937000"/>
          <p14:tracePt t="45393" x="5175250" y="3937000"/>
          <p14:tracePt t="45401" x="5194300" y="3943350"/>
          <p14:tracePt t="45416" x="5207000" y="3956050"/>
          <p14:tracePt t="45433" x="5232400" y="3968750"/>
          <p14:tracePt t="45473" x="5238750" y="3968750"/>
          <p14:tracePt t="45483" x="5251450" y="3968750"/>
          <p14:tracePt t="45489" x="5270500" y="3968750"/>
          <p14:tracePt t="45500" x="5276850" y="3975100"/>
          <p14:tracePt t="45516" x="5346700" y="3981450"/>
          <p14:tracePt t="45533" x="5353050" y="3981450"/>
          <p14:tracePt t="45549" x="5403850" y="3987800"/>
          <p14:tracePt t="45566" x="5435600" y="3994150"/>
          <p14:tracePt t="45583" x="5467350" y="4000500"/>
          <p14:tracePt t="45600" x="5480050" y="4000500"/>
          <p14:tracePt t="45649" x="5486400" y="4000500"/>
          <p14:tracePt t="45666" x="5499100" y="4000500"/>
          <p14:tracePt t="45676" x="5505450" y="4000500"/>
          <p14:tracePt t="45689" x="5518150" y="4000500"/>
          <p14:tracePt t="45705" x="5530850" y="4000500"/>
          <p14:tracePt t="45713" x="5530850" y="3994150"/>
          <p14:tracePt t="45721" x="5543550" y="3987800"/>
          <p14:tracePt t="45733" x="5556250" y="3968750"/>
          <p14:tracePt t="45750" x="5568950" y="3956050"/>
          <p14:tracePt t="45767" x="5575300" y="3943350"/>
          <p14:tracePt t="45783" x="5581650" y="3930650"/>
          <p14:tracePt t="45801" x="5581650" y="3911600"/>
          <p14:tracePt t="45818" x="5588000" y="3898900"/>
          <p14:tracePt t="45834" x="5588000" y="3886200"/>
          <p14:tracePt t="45850" x="5568950" y="3867150"/>
          <p14:tracePt t="45867" x="5562600" y="3867150"/>
          <p14:tracePt t="45883" x="5537200" y="3835400"/>
          <p14:tracePt t="45900" x="5530850" y="3829050"/>
          <p14:tracePt t="45917" x="5499100" y="3816350"/>
          <p14:tracePt t="45934" x="5486400" y="3810000"/>
          <p14:tracePt t="45950" x="5441950" y="3803650"/>
          <p14:tracePt t="45967" x="5403850" y="3797300"/>
          <p14:tracePt t="45984" x="5378450" y="3797300"/>
          <p14:tracePt t="46001" x="5359400" y="3797300"/>
          <p14:tracePt t="46017" x="5270500" y="3822700"/>
          <p14:tracePt t="46035" x="5219700" y="3835400"/>
          <p14:tracePt t="46051" x="5156200" y="3854450"/>
          <p14:tracePt t="46067" x="5124450" y="3867150"/>
          <p14:tracePt t="46084" x="5105400" y="3886200"/>
          <p14:tracePt t="46101" x="5092700" y="3892550"/>
          <p14:tracePt t="46117" x="5092700" y="3898900"/>
          <p14:tracePt t="46134" x="5092700" y="3905250"/>
          <p14:tracePt t="46151" x="5092700" y="3917950"/>
          <p14:tracePt t="46167" x="5092700" y="3930650"/>
          <p14:tracePt t="46184" x="5099050" y="3968750"/>
          <p14:tracePt t="46201" x="5162550" y="4032250"/>
          <p14:tracePt t="46218" x="5232400" y="4070350"/>
          <p14:tracePt t="46234" x="5308600" y="4089400"/>
          <p14:tracePt t="46251" x="5397500" y="4102100"/>
          <p14:tracePt t="46268" x="5473700" y="4102100"/>
          <p14:tracePt t="46284" x="5524500" y="4102100"/>
          <p14:tracePt t="46301" x="5588000" y="4102100"/>
          <p14:tracePt t="46318" x="5626100" y="4083050"/>
          <p14:tracePt t="46354" x="5664200" y="4076700"/>
          <p14:tracePt t="46354" x="5689600" y="4057650"/>
          <p14:tracePt t="46368" x="5715000" y="4044950"/>
          <p14:tracePt t="46384" x="5727700" y="4032250"/>
          <p14:tracePt t="46425" x="5727700" y="4025900"/>
          <p14:tracePt t="46428" x="5734050" y="4019550"/>
          <p14:tracePt t="46435" x="5740400" y="4006850"/>
          <p14:tracePt t="46451" x="5740400" y="3981450"/>
          <p14:tracePt t="46468" x="5740400" y="3968750"/>
          <p14:tracePt t="46485" x="5734050" y="3937000"/>
          <p14:tracePt t="46501" x="5715000" y="3911600"/>
          <p14:tracePt t="46518" x="5695950" y="3886200"/>
          <p14:tracePt t="46535" x="5657850" y="3848100"/>
          <p14:tracePt t="46551" x="5619750" y="3822700"/>
          <p14:tracePt t="46568" x="5556250" y="3797300"/>
          <p14:tracePt t="46585" x="5473700" y="3790950"/>
          <p14:tracePt t="46602" x="5422900" y="3784600"/>
          <p14:tracePt t="46618" x="5365750" y="3784600"/>
          <p14:tracePt t="46635" x="5321300" y="3784600"/>
          <p14:tracePt t="46651" x="5289550" y="3797300"/>
          <p14:tracePt t="46668" x="5238750" y="3810000"/>
          <p14:tracePt t="46685" x="5226050" y="3822700"/>
          <p14:tracePt t="46702" x="5219700" y="3835400"/>
          <p14:tracePt t="46718" x="5213350" y="3848100"/>
          <p14:tracePt t="46735" x="5213350" y="3854450"/>
          <p14:tracePt t="46752" x="5213350" y="3886200"/>
          <p14:tracePt t="46769" x="5245100" y="3924300"/>
          <p14:tracePt t="46785" x="5270500" y="3943350"/>
          <p14:tracePt t="46802" x="5276850" y="3949700"/>
          <p14:tracePt t="46818" x="5283200" y="3962400"/>
          <p14:tracePt t="47017" x="5295900" y="3968750"/>
          <p14:tracePt t="47025" x="5295900" y="4006850"/>
          <p14:tracePt t="47035" x="5302250" y="4038600"/>
          <p14:tracePt t="47036" x="5314950" y="4089400"/>
          <p14:tracePt t="47052" x="5327650" y="4133850"/>
          <p14:tracePt t="47070" x="5334000" y="4165600"/>
          <p14:tracePt t="47086" x="5340350" y="4191000"/>
          <p14:tracePt t="47103" x="5346700" y="4197350"/>
          <p14:tracePt t="47120" x="5346700" y="4210050"/>
          <p14:tracePt t="47136" x="5359400" y="4222750"/>
          <p14:tracePt t="47152" x="5372100" y="4229100"/>
          <p14:tracePt t="47169" x="5480050" y="4267200"/>
          <p14:tracePt t="47186" x="5581650" y="4279900"/>
          <p14:tracePt t="47202" x="5670550" y="4279900"/>
          <p14:tracePt t="47219" x="5683250" y="4267200"/>
          <p14:tracePt t="47236" x="5689600" y="4260850"/>
          <p14:tracePt t="47252" x="5702300" y="4248150"/>
          <p14:tracePt t="47269" x="5721350" y="4229100"/>
          <p14:tracePt t="47286" x="5734050" y="4203700"/>
          <p14:tracePt t="47303" x="5759450" y="4184650"/>
          <p14:tracePt t="47319" x="5759450" y="4171950"/>
          <p14:tracePt t="47336" x="5765800" y="4159250"/>
          <p14:tracePt t="47377" x="5772150" y="4152900"/>
          <p14:tracePt t="47393" x="5772150" y="4146550"/>
          <p14:tracePt t="47465" x="5772150" y="4140200"/>
          <p14:tracePt t="47473" x="5759450" y="4133850"/>
          <p14:tracePt t="47489" x="5746750" y="4133850"/>
          <p14:tracePt t="47503" x="5721350" y="4114800"/>
          <p14:tracePt t="47503" x="5708650" y="4114800"/>
          <p14:tracePt t="47519" x="5695950" y="4108450"/>
          <p14:tracePt t="47536" x="5683250" y="4095750"/>
          <p14:tracePt t="47553" x="5651500" y="4089400"/>
          <p14:tracePt t="47570" x="5619750" y="4083050"/>
          <p14:tracePt t="47586" x="5588000" y="4083050"/>
          <p14:tracePt t="47603" x="5530850" y="4083050"/>
          <p14:tracePt t="47620" x="5454650" y="4083050"/>
          <p14:tracePt t="47637" x="5391150" y="4083050"/>
          <p14:tracePt t="47653" x="5334000" y="4089400"/>
          <p14:tracePt t="47670" x="5289550" y="4089400"/>
          <p14:tracePt t="47686" x="5270500" y="4089400"/>
          <p14:tracePt t="47703" x="5270500" y="4095750"/>
          <p14:tracePt t="47720" x="5257800" y="4102100"/>
          <p14:tracePt t="47737" x="5245100" y="4114800"/>
          <p14:tracePt t="47753" x="5213350" y="4165600"/>
          <p14:tracePt t="47770" x="5207000" y="4184650"/>
          <p14:tracePt t="47787" x="5200650" y="4241800"/>
          <p14:tracePt t="47803" x="5200650" y="4273550"/>
          <p14:tracePt t="47820" x="5207000" y="4298950"/>
          <p14:tracePt t="47836" x="5207000" y="4324350"/>
          <p14:tracePt t="47853" x="5213350" y="4337050"/>
          <p14:tracePt t="47870" x="5219700" y="4356100"/>
          <p14:tracePt t="47886" x="5226050" y="4381500"/>
          <p14:tracePt t="47904" x="5245100" y="4387850"/>
          <p14:tracePt t="47920" x="5276850" y="4394200"/>
          <p14:tracePt t="47937" x="5346700" y="4425950"/>
          <p14:tracePt t="47954" x="5391150" y="4432300"/>
          <p14:tracePt t="47970" x="5416550" y="4438650"/>
          <p14:tracePt t="47987" x="5518150" y="4457700"/>
          <p14:tracePt t="48004" x="5600700" y="4470400"/>
          <p14:tracePt t="48020" x="5651500" y="4470400"/>
          <p14:tracePt t="48037" x="5695950" y="4464050"/>
          <p14:tracePt t="48054" x="5772150" y="4432300"/>
          <p14:tracePt t="48071" x="5810250" y="4413250"/>
          <p14:tracePt t="48087" x="5816600" y="4400550"/>
          <p14:tracePt t="48104" x="5835650" y="4394200"/>
          <p14:tracePt t="48120" x="5842000" y="4381500"/>
          <p14:tracePt t="48137" x="5848350" y="4368800"/>
          <p14:tracePt t="48154" x="5848350" y="4356100"/>
          <p14:tracePt t="48171" x="5854700" y="4343400"/>
          <p14:tracePt t="48187" x="5854700" y="4324350"/>
          <p14:tracePt t="48204" x="5861050" y="4318000"/>
          <p14:tracePt t="48221" x="5861050" y="4311650"/>
          <p14:tracePt t="48649" x="5829300" y="4311650"/>
          <p14:tracePt t="48657" x="5797550" y="4298950"/>
          <p14:tracePt t="48671" x="5778500" y="4298950"/>
          <p14:tracePt t="48672" x="5708650" y="4279900"/>
          <p14:tracePt t="48688" x="5638800" y="4254500"/>
          <p14:tracePt t="48705" x="5467350" y="4197350"/>
          <p14:tracePt t="48722" x="5334000" y="4171950"/>
          <p14:tracePt t="48738" x="5232400" y="4146550"/>
          <p14:tracePt t="48755" x="5207000" y="4146550"/>
          <p14:tracePt t="48772" x="5194300" y="4146550"/>
          <p14:tracePt t="48898" x="5187950" y="4146550"/>
          <p14:tracePt t="48905" x="5175250" y="4152900"/>
          <p14:tracePt t="48914" x="5162550" y="4152900"/>
          <p14:tracePt t="48921" x="5137150" y="4159250"/>
          <p14:tracePt t="48945" x="5111750" y="4159250"/>
          <p14:tracePt t="48953" x="5067300" y="4165600"/>
          <p14:tracePt t="48961" x="5048250" y="4171950"/>
          <p14:tracePt t="48972" x="5029200" y="4178300"/>
          <p14:tracePt t="48989" x="5010150" y="4178300"/>
          <p14:tracePt t="49026" x="4997450" y="4184650"/>
          <p14:tracePt t="49049" x="4991100" y="4191000"/>
          <p14:tracePt t="49065" x="4978400" y="4191000"/>
          <p14:tracePt t="49074" x="4972050" y="4197350"/>
          <p14:tracePt t="49074" x="4965700" y="4197350"/>
          <p14:tracePt t="49089" x="4933950" y="4210050"/>
          <p14:tracePt t="49106" x="4914900" y="4216400"/>
          <p14:tracePt t="49122" x="4902200" y="4216400"/>
          <p14:tracePt t="49139" x="4883150" y="4222750"/>
          <p14:tracePt t="49209" x="4876800" y="4229100"/>
          <p14:tracePt t="49570" x="4895850" y="4216400"/>
          <p14:tracePt t="49578" x="4921250" y="4203700"/>
          <p14:tracePt t="49591" x="4927600" y="4197350"/>
          <p14:tracePt t="49594" x="4933950" y="4197350"/>
          <p14:tracePt t="50178" x="4946650" y="4191000"/>
          <p14:tracePt t="50186" x="4965700" y="4171950"/>
          <p14:tracePt t="50186" x="4991100" y="4159250"/>
          <p14:tracePt t="50202" x="5016500" y="4146550"/>
          <p14:tracePt t="50210" x="5054600" y="4121150"/>
          <p14:tracePt t="50218" x="5080000" y="4102100"/>
          <p14:tracePt t="50226" x="5130800" y="4076700"/>
          <p14:tracePt t="50242" x="5194300" y="4038600"/>
          <p14:tracePt t="50258" x="5207000" y="4032250"/>
          <p14:tracePt t="50435" x="5200650" y="4032250"/>
          <p14:tracePt t="50458" x="5187950" y="4044950"/>
          <p14:tracePt t="50618" x="5181600" y="4044950"/>
          <p14:tracePt t="50642" x="5168900" y="4051300"/>
          <p14:tracePt t="50650" x="5168900" y="4057650"/>
          <p14:tracePt t="50666" x="5162550" y="4064000"/>
          <p14:tracePt t="50667" x="5156200" y="4064000"/>
          <p14:tracePt t="50676" x="5149850" y="4070350"/>
          <p14:tracePt t="50692" x="5137150" y="4076700"/>
          <p14:tracePt t="50730" x="5124450" y="4083050"/>
          <p14:tracePt t="50746" x="5118100" y="4089400"/>
          <p14:tracePt t="51113" x="5130800" y="4089400"/>
          <p14:tracePt t="51134" x="5143500" y="4089400"/>
          <p14:tracePt t="51135" x="5156200" y="4089400"/>
          <p14:tracePt t="51142" x="5168900" y="4083050"/>
          <p14:tracePt t="51177" x="5175250" y="4083050"/>
          <p14:tracePt t="51178" x="5175250" y="4076700"/>
          <p14:tracePt t="51192" x="5181600" y="4076700"/>
          <p14:tracePt t="51489" x="5187950" y="4076700"/>
          <p14:tracePt t="51493" x="5194300" y="4076700"/>
          <p14:tracePt t="51521" x="5207000" y="4076700"/>
          <p14:tracePt t="51529" x="5219700" y="4070350"/>
          <p14:tracePt t="51577" x="5226050" y="4070350"/>
          <p14:tracePt t="52689" x="5238750" y="4070350"/>
          <p14:tracePt t="52697" x="5245100" y="4070350"/>
          <p14:tracePt t="52698" x="5264150" y="4064000"/>
          <p14:tracePt t="52711" x="5289550" y="4057650"/>
          <p14:tracePt t="52728" x="5308600" y="4051300"/>
          <p14:tracePt t="52728" x="5321300" y="4051300"/>
          <p14:tracePt t="52745" x="5334000" y="4044950"/>
          <p14:tracePt t="53105" x="5327650" y="4044950"/>
          <p14:tracePt t="53121" x="5321300" y="4044950"/>
          <p14:tracePt t="53153" x="5321300" y="4051300"/>
          <p14:tracePt t="53184" x="5308600" y="4051300"/>
          <p14:tracePt t="53233" x="5295900" y="4051300"/>
          <p14:tracePt t="53289" x="5289550" y="4051300"/>
          <p14:tracePt t="53305" x="5283200" y="4051300"/>
          <p14:tracePt t="53457" x="5289550" y="4051300"/>
          <p14:tracePt t="53462" x="5295900" y="4044950"/>
          <p14:tracePt t="53481" x="5308600" y="4044950"/>
          <p14:tracePt t="53482" x="5314950" y="4044950"/>
          <p14:tracePt t="53496" x="5327650" y="4038600"/>
          <p14:tracePt t="53513" x="5334000" y="4038600"/>
          <p14:tracePt t="53577" x="5346700" y="4032250"/>
          <p14:tracePt t="53577" x="5353050" y="4032250"/>
          <p14:tracePt t="53601" x="5359400" y="4025900"/>
          <p14:tracePt t="53609" x="5365750" y="4025900"/>
          <p14:tracePt t="53625" x="5372100" y="4025900"/>
          <p14:tracePt t="53632" x="5384800" y="4019550"/>
          <p14:tracePt t="53646" x="5391150" y="4019550"/>
          <p14:tracePt t="53647" x="5416550" y="4019550"/>
          <p14:tracePt t="53663" x="5429250" y="4019550"/>
          <p14:tracePt t="53680" x="5448300" y="4025900"/>
          <p14:tracePt t="53696" x="5505450" y="4044950"/>
          <p14:tracePt t="53713" x="5588000" y="4057650"/>
          <p14:tracePt t="53730" x="5607050" y="4057650"/>
          <p14:tracePt t="53746" x="5619750" y="4057650"/>
          <p14:tracePt t="53763" x="5638800" y="4064000"/>
          <p14:tracePt t="53780" x="5651500" y="4064000"/>
          <p14:tracePt t="53969" x="5645150" y="4064000"/>
          <p14:tracePt t="54041" x="5638800" y="4064000"/>
          <p14:tracePt t="54065" x="5632450" y="4064000"/>
          <p14:tracePt t="54081" x="5626100" y="4070350"/>
          <p14:tracePt t="54082" x="5619750" y="4070350"/>
          <p14:tracePt t="54097" x="5613400" y="4076700"/>
          <p14:tracePt t="54114" x="5600700" y="4076700"/>
          <p14:tracePt t="54153" x="5600700" y="4089400"/>
          <p14:tracePt t="54161" x="5588000" y="4089400"/>
          <p14:tracePt t="54241" x="5600700" y="4083050"/>
          <p14:tracePt t="54256" x="5619750" y="4064000"/>
          <p14:tracePt t="54265" x="5632450" y="4064000"/>
          <p14:tracePt t="54265" x="5645150" y="4057650"/>
          <p14:tracePt t="54281" x="5664200" y="4051300"/>
          <p14:tracePt t="54297" x="5689600" y="4051300"/>
          <p14:tracePt t="54314" x="5708650" y="4051300"/>
          <p14:tracePt t="54331" x="5727700" y="4051300"/>
          <p14:tracePt t="54347" x="5791200" y="4044950"/>
          <p14:tracePt t="54364" x="5822950" y="4044950"/>
          <p14:tracePt t="54381" x="5880100" y="4038600"/>
          <p14:tracePt t="54397" x="5899150" y="4032250"/>
          <p14:tracePt t="54414" x="5905500" y="4032250"/>
          <p14:tracePt t="54431" x="5918200" y="4019550"/>
          <p14:tracePt t="54448" x="5924550" y="4006850"/>
          <p14:tracePt t="54464" x="5924550" y="3968750"/>
          <p14:tracePt t="54481" x="5930900" y="3956050"/>
          <p14:tracePt t="54498" x="5930900" y="3937000"/>
          <p14:tracePt t="54514" x="5930900" y="3917950"/>
          <p14:tracePt t="54531" x="5930900" y="3898900"/>
          <p14:tracePt t="54548" x="5918200" y="3873500"/>
          <p14:tracePt t="54564" x="5905500" y="3854450"/>
          <p14:tracePt t="54581" x="5892800" y="3829050"/>
          <p14:tracePt t="54598" x="5880100" y="3822700"/>
          <p14:tracePt t="54615" x="5867400" y="3810000"/>
          <p14:tracePt t="54631" x="5861050" y="3803650"/>
          <p14:tracePt t="54648" x="5848350" y="3797300"/>
          <p14:tracePt t="54648" x="5835650" y="3797300"/>
          <p14:tracePt t="54665" x="5816600" y="3797300"/>
          <p14:tracePt t="54681" x="5784850" y="3797300"/>
          <p14:tracePt t="54698" x="5772150" y="3797300"/>
          <p14:tracePt t="54715" x="5753100" y="3797300"/>
          <p14:tracePt t="54731" x="5740400" y="3797300"/>
          <p14:tracePt t="54748" x="5734050" y="3797300"/>
          <p14:tracePt t="54765" x="5721350" y="3797300"/>
          <p14:tracePt t="54781" x="5695950" y="3816350"/>
          <p14:tracePt t="54798" x="5689600" y="3829050"/>
          <p14:tracePt t="54815" x="5657850" y="3886200"/>
          <p14:tracePt t="54831" x="5645150" y="3937000"/>
          <p14:tracePt t="54848" x="5645150" y="3994150"/>
          <p14:tracePt t="54865" x="5657850" y="4019550"/>
          <p14:tracePt t="54882" x="5676900" y="4038600"/>
          <p14:tracePt t="54898" x="5708650" y="4057650"/>
          <p14:tracePt t="54915" x="5727700" y="4064000"/>
          <p14:tracePt t="54933" x="5759450" y="4070350"/>
          <p14:tracePt t="54948" x="5778500" y="4070350"/>
          <p14:tracePt t="54965" x="5803900" y="4070350"/>
          <p14:tracePt t="54982" x="5816600" y="4070350"/>
          <p14:tracePt t="54998" x="5854700" y="4051300"/>
          <p14:tracePt t="55015" x="5873750" y="4025900"/>
          <p14:tracePt t="55032" x="5905500" y="3987800"/>
          <p14:tracePt t="55048" x="5930900" y="3956050"/>
          <p14:tracePt t="55065" x="5937250" y="3930650"/>
          <p14:tracePt t="55082" x="5937250" y="3905250"/>
          <p14:tracePt t="55099" x="5943600" y="3841750"/>
          <p14:tracePt t="55115" x="5943600" y="3822700"/>
          <p14:tracePt t="55133" x="5937250" y="3784600"/>
          <p14:tracePt t="55149" x="5937250" y="3771900"/>
          <p14:tracePt t="55166" x="5924550" y="3759200"/>
          <p14:tracePt t="55182" x="5924550" y="3746500"/>
          <p14:tracePt t="55199" x="5899150" y="3733800"/>
          <p14:tracePt t="55215" x="5886450" y="3721100"/>
          <p14:tracePt t="55232" x="5861050" y="3721100"/>
          <p14:tracePt t="55249" x="5842000" y="3714750"/>
          <p14:tracePt t="55266" x="5816600" y="3714750"/>
          <p14:tracePt t="55282" x="5753100" y="3727450"/>
          <p14:tracePt t="55299" x="5708650" y="3746500"/>
          <p14:tracePt t="55316" x="5670550" y="3765550"/>
          <p14:tracePt t="55332" x="5645150" y="3784600"/>
          <p14:tracePt t="55349" x="5619750" y="3822700"/>
          <p14:tracePt t="55366" x="5600700" y="3860800"/>
          <p14:tracePt t="55383" x="5600700" y="3886200"/>
          <p14:tracePt t="55399" x="5594350" y="3898900"/>
          <p14:tracePt t="55416" x="5594350" y="3924300"/>
          <p14:tracePt t="55433" x="5600700" y="3937000"/>
          <p14:tracePt t="55449" x="5645150" y="3962400"/>
          <p14:tracePt t="55466" x="5670550" y="3975100"/>
          <p14:tracePt t="55482" x="5702300" y="3975100"/>
          <p14:tracePt t="55499" x="5740400" y="3975100"/>
          <p14:tracePt t="55516" x="5759450" y="3975100"/>
          <p14:tracePt t="55533" x="5765800" y="3975100"/>
          <p14:tracePt t="55549" x="5772150" y="3975100"/>
          <p14:tracePt t="55566" x="5797550" y="3962400"/>
          <p14:tracePt t="55583" x="5810250" y="3930650"/>
          <p14:tracePt t="55600" x="5810250" y="3924300"/>
          <p14:tracePt t="55616" x="5810250" y="3886200"/>
          <p14:tracePt t="55633" x="5822950" y="3822700"/>
          <p14:tracePt t="55649" x="5822950" y="3797300"/>
          <p14:tracePt t="55667" x="5822950" y="3771900"/>
          <p14:tracePt t="55683" x="5822950" y="3765550"/>
          <p14:tracePt t="55700" x="5822950" y="3759200"/>
          <p14:tracePt t="55716" x="5822950" y="3752850"/>
          <p14:tracePt t="55733" x="5816600" y="3746500"/>
          <p14:tracePt t="55750" x="5803900" y="3746500"/>
          <p14:tracePt t="55766" x="5772150" y="3759200"/>
          <p14:tracePt t="55783" x="5740400" y="3771900"/>
          <p14:tracePt t="55800" x="5727700" y="3771900"/>
          <p14:tracePt t="55816" x="5657850" y="3816350"/>
          <p14:tracePt t="55833" x="5626100" y="3854450"/>
          <p14:tracePt t="55850" x="5613400" y="3879850"/>
          <p14:tracePt t="55867" x="5594350" y="3924300"/>
          <p14:tracePt t="55883" x="5588000" y="3956050"/>
          <p14:tracePt t="55900" x="5588000" y="3968750"/>
          <p14:tracePt t="55917" x="5588000" y="4006850"/>
          <p14:tracePt t="55933" x="5594350" y="4019550"/>
          <p14:tracePt t="55950" x="5607050" y="4032250"/>
          <p14:tracePt t="55967" x="5651500" y="4051300"/>
          <p14:tracePt t="55983" x="5683250" y="4064000"/>
          <p14:tracePt t="56000" x="5759450" y="4070350"/>
          <p14:tracePt t="56017" x="5797550" y="4070350"/>
          <p14:tracePt t="56034" x="5816600" y="4070350"/>
          <p14:tracePt t="56050" x="5867400" y="4032250"/>
          <p14:tracePt t="56067" x="5886450" y="4006850"/>
          <p14:tracePt t="56083" x="5899150" y="3981450"/>
          <p14:tracePt t="56100" x="5905500" y="3968750"/>
          <p14:tracePt t="56117" x="5911850" y="3943350"/>
          <p14:tracePt t="56134" x="5930900" y="3898900"/>
          <p14:tracePt t="56150" x="5930900" y="3867150"/>
          <p14:tracePt t="56167" x="5930900" y="3848100"/>
          <p14:tracePt t="56184" x="5930900" y="3835400"/>
          <p14:tracePt t="56201" x="5918200" y="3810000"/>
          <p14:tracePt t="56217" x="5911850" y="3797300"/>
          <p14:tracePt t="56234" x="5905500" y="3790950"/>
          <p14:tracePt t="56250" x="5899150" y="3790950"/>
          <p14:tracePt t="56267" x="5880100" y="3790950"/>
          <p14:tracePt t="56284" x="5854700" y="3790950"/>
          <p14:tracePt t="56301" x="5810250" y="3790950"/>
          <p14:tracePt t="56317" x="5765800" y="3803650"/>
          <p14:tracePt t="56334" x="5746750" y="3816350"/>
          <p14:tracePt t="56351" x="5734050" y="3822700"/>
          <p14:tracePt t="56368" x="5702300" y="3848100"/>
          <p14:tracePt t="56384" x="5689600" y="3879850"/>
          <p14:tracePt t="56401" x="5676900" y="3917950"/>
          <p14:tracePt t="56418" x="5676900" y="3937000"/>
          <p14:tracePt t="56434" x="5676900" y="3943350"/>
          <p14:tracePt t="56451" x="5676900" y="3949700"/>
          <p14:tracePt t="56467" x="5702300" y="3949700"/>
          <p14:tracePt t="56484" x="5727700" y="3949700"/>
          <p14:tracePt t="56501" x="5765800" y="3956050"/>
          <p14:tracePt t="56536" x="5772150" y="3956050"/>
          <p14:tracePt t="56551" x="5784850" y="3956050"/>
          <p14:tracePt t="56552" x="5791200" y="3956050"/>
          <p14:tracePt t="56568" x="5816600" y="3943350"/>
          <p14:tracePt t="56584" x="5829300" y="3930650"/>
          <p14:tracePt t="56601" x="5842000" y="3924300"/>
          <p14:tracePt t="56618" x="5854700" y="3911600"/>
          <p14:tracePt t="56635" x="5854700" y="3905250"/>
          <p14:tracePt t="56953" x="5854700" y="3911600"/>
          <p14:tracePt t="56961" x="5854700" y="3937000"/>
          <p14:tracePt t="56977" x="5854700" y="3962400"/>
          <p14:tracePt t="56985" x="5848350" y="3987800"/>
          <p14:tracePt t="57002" x="5835650" y="4013200"/>
          <p14:tracePt t="57002" x="5829300" y="4025900"/>
          <p14:tracePt t="57018" x="5816600" y="4044950"/>
          <p14:tracePt t="57035" x="5810250" y="4051300"/>
          <p14:tracePt t="57052" x="5810250" y="4057650"/>
          <p14:tracePt t="57161" x="5816600" y="4057650"/>
          <p14:tracePt t="57169" x="5816600" y="4051300"/>
          <p14:tracePt t="57194" x="5829300" y="4051300"/>
          <p14:tracePt t="57225" x="5835650" y="4044950"/>
          <p14:tracePt t="57513" x="5842000" y="4044950"/>
          <p14:tracePt t="57537" x="5854700" y="4044950"/>
          <p14:tracePt t="57569" x="5861050" y="4044950"/>
          <p14:tracePt t="57585" x="5867400" y="4044950"/>
          <p14:tracePt t="57593" x="5880100" y="4044950"/>
          <p14:tracePt t="57609" x="5886450" y="4038600"/>
          <p14:tracePt t="57622" x="5899150" y="4038600"/>
          <p14:tracePt t="57636" x="5905500" y="4038600"/>
          <p14:tracePt t="57637" x="5911850" y="4038600"/>
          <p14:tracePt t="57653" x="5918200" y="4032250"/>
          <p14:tracePt t="57825" x="5918200" y="4038600"/>
          <p14:tracePt t="57825" x="5880100" y="4044950"/>
          <p14:tracePt t="57841" x="5861050" y="4051300"/>
          <p14:tracePt t="57849" x="5854700" y="4051300"/>
          <p14:tracePt t="57857" x="5835650" y="4064000"/>
          <p14:tracePt t="57870" x="5822950" y="4064000"/>
          <p14:tracePt t="57871" x="5784850" y="4070350"/>
          <p14:tracePt t="57886" x="5772150" y="4076700"/>
          <p14:tracePt t="57903" x="5727700" y="4083050"/>
          <p14:tracePt t="57920" x="5645150" y="4095750"/>
          <p14:tracePt t="57937" x="5632450" y="4095750"/>
          <p14:tracePt t="57984" x="5619750" y="4102100"/>
          <p14:tracePt t="58001" x="5613400" y="4102100"/>
          <p14:tracePt t="58012" x="5600700" y="4102100"/>
          <p14:tracePt t="58030" x="5594350" y="4102100"/>
          <p14:tracePt t="58033" x="5588000" y="4095750"/>
          <p14:tracePt t="58037" x="5562600" y="4095750"/>
          <p14:tracePt t="58053" x="5518150" y="4095750"/>
          <p14:tracePt t="58070" x="5486400" y="4095750"/>
          <p14:tracePt t="58087" x="5467350" y="4095750"/>
          <p14:tracePt t="58104" x="5448300" y="4095750"/>
          <p14:tracePt t="58120" x="5397500" y="4089400"/>
          <p14:tracePt t="58137" x="5372100" y="4089400"/>
          <p14:tracePt t="58154" x="5334000" y="4095750"/>
          <p14:tracePt t="58170" x="5289550" y="4095750"/>
          <p14:tracePt t="58187" x="5245100" y="4102100"/>
          <p14:tracePt t="58204" x="5226050" y="4102100"/>
          <p14:tracePt t="58221" x="5143500" y="4102100"/>
          <p14:tracePt t="58237" x="5111750" y="4102100"/>
          <p14:tracePt t="58254" x="5080000" y="4102100"/>
          <p14:tracePt t="58271" x="5054600" y="4102100"/>
          <p14:tracePt t="58287" x="5016500" y="4102100"/>
          <p14:tracePt t="58304" x="4984750" y="4102100"/>
          <p14:tracePt t="58320" x="4978400" y="4102100"/>
          <p14:tracePt t="58481" x="4997450" y="4102100"/>
          <p14:tracePt t="58489" x="5041900" y="4127500"/>
          <p14:tracePt t="58505" x="5080000" y="4152900"/>
          <p14:tracePt t="58505" x="5124450" y="4184650"/>
          <p14:tracePt t="58521" x="5149850" y="4210050"/>
          <p14:tracePt t="58538" x="5162550" y="4222750"/>
          <p14:tracePt t="58554" x="5168900" y="4241800"/>
          <p14:tracePt t="58571" x="5181600" y="4248150"/>
          <p14:tracePt t="58588" x="5181600" y="4254500"/>
          <p14:tracePt t="58605" x="5187950" y="4267200"/>
          <p14:tracePt t="58621" x="5200650" y="4279900"/>
          <p14:tracePt t="58638" x="5213350" y="4298950"/>
          <p14:tracePt t="58654" x="5213350" y="4305300"/>
          <p14:tracePt t="58671" x="5213350" y="4311650"/>
          <p14:tracePt t="58785" x="5213350" y="4318000"/>
          <p14:tracePt t="58793" x="5213350" y="4324350"/>
          <p14:tracePt t="58797" x="5213350" y="4337050"/>
          <p14:tracePt t="58825" x="5213350" y="4349750"/>
          <p14:tracePt t="58857" x="5213350" y="4362450"/>
          <p14:tracePt t="59041" x="5219700" y="4362450"/>
          <p14:tracePt t="59049" x="5257800" y="4356100"/>
          <p14:tracePt t="59057" x="5276850" y="4349750"/>
          <p14:tracePt t="59072" x="5334000" y="4349750"/>
          <p14:tracePt t="59072" x="5518150" y="4343400"/>
          <p14:tracePt t="59089" x="5607050" y="4330700"/>
          <p14:tracePt t="59105" x="5702300" y="4324350"/>
          <p14:tracePt t="59122" x="5734050" y="4318000"/>
          <p14:tracePt t="59161" x="5740400" y="4318000"/>
          <p14:tracePt t="59569" x="5740400" y="4324350"/>
          <p14:tracePt t="59585" x="5734050" y="4324350"/>
          <p14:tracePt t="59593" x="5734050" y="4337050"/>
          <p14:tracePt t="59606" x="5734050" y="4343400"/>
          <p14:tracePt t="59607" x="0" y="0"/>
        </p14:tracePtLst>
        <p14:tracePtLst>
          <p14:tracePt t="60159" x="7061200" y="4273550"/>
          <p14:tracePt t="60208" x="7067550" y="4273550"/>
          <p14:tracePt t="60224" x="7080250" y="4267200"/>
          <p14:tracePt t="60232" x="7092950" y="4260850"/>
          <p14:tracePt t="60240" x="7118350" y="4248150"/>
          <p14:tracePt t="60257" x="7162800" y="4222750"/>
          <p14:tracePt t="60272" x="7175500" y="4222750"/>
          <p14:tracePt t="60280" x="7213600" y="4203700"/>
          <p14:tracePt t="60291" x="7245350" y="4178300"/>
          <p14:tracePt t="60312" x="7264400" y="4146550"/>
          <p14:tracePt t="60324" x="7270750" y="4121150"/>
          <p14:tracePt t="60357" x="7270750" y="4076700"/>
          <p14:tracePt t="60361" x="7270750" y="4057650"/>
          <p14:tracePt t="60376" x="7270750" y="4038600"/>
          <p14:tracePt t="60400" x="7270750" y="4032250"/>
          <p14:tracePt t="60408" x="7270750" y="4013200"/>
          <p14:tracePt t="60432" x="7258050" y="3930650"/>
          <p14:tracePt t="60448" x="7251700" y="3898900"/>
          <p14:tracePt t="60465" x="7239000" y="3873500"/>
          <p14:tracePt t="60480" x="7226300" y="3848100"/>
          <p14:tracePt t="60497" x="7207250" y="3816350"/>
          <p14:tracePt t="60512" x="7169150" y="3778250"/>
          <p14:tracePt t="60541" x="7156450" y="3765550"/>
          <p14:tracePt t="60544" x="7092950" y="3746500"/>
          <p14:tracePt t="60560" x="7054850" y="3727450"/>
          <p14:tracePt t="60576" x="7010400" y="3702050"/>
          <p14:tracePt t="60592" x="6940550" y="3683000"/>
          <p14:tracePt t="60608" x="6838950" y="3676650"/>
          <p14:tracePt t="60625" x="6781800" y="3670300"/>
          <p14:tracePt t="60642" x="6699250" y="3676650"/>
          <p14:tracePt t="60658" x="6546850" y="3702050"/>
          <p14:tracePt t="60675" x="6445250" y="3727450"/>
          <p14:tracePt t="60691" x="6343650" y="3752850"/>
          <p14:tracePt t="60708" x="6261100" y="3759200"/>
          <p14:tracePt t="60724" x="6210300" y="3765550"/>
          <p14:tracePt t="60742" x="6191250" y="3771900"/>
          <p14:tracePt t="60758" x="6172200" y="3784600"/>
          <p14:tracePt t="60775" x="6159500" y="3797300"/>
          <p14:tracePt t="60791" x="6134100" y="3829050"/>
          <p14:tracePt t="60808" x="6121400" y="3848100"/>
          <p14:tracePt t="60825" x="6108700" y="3911600"/>
          <p14:tracePt t="60841" x="6096000" y="3943350"/>
          <p14:tracePt t="60858" x="6096000" y="3975100"/>
          <p14:tracePt t="60875" x="6096000" y="3987800"/>
          <p14:tracePt t="60891" x="6108700" y="4025900"/>
          <p14:tracePt t="60908" x="6121400" y="4051300"/>
          <p14:tracePt t="60925" x="6134100" y="4076700"/>
          <p14:tracePt t="60942" x="6153150" y="4121150"/>
          <p14:tracePt t="60958" x="6172200" y="4140200"/>
          <p14:tracePt t="60975" x="6210300" y="4171950"/>
          <p14:tracePt t="60991" x="6248400" y="4203700"/>
          <p14:tracePt t="60991" x="6286500" y="4229100"/>
          <p14:tracePt t="61009" x="6356350" y="4273550"/>
          <p14:tracePt t="61025" x="6419850" y="4318000"/>
          <p14:tracePt t="61042" x="6477000" y="4349750"/>
          <p14:tracePt t="61104" x="6489700" y="4356100"/>
          <p14:tracePt t="61117" x="6508750" y="4362450"/>
          <p14:tracePt t="61121" x="6515100" y="4362450"/>
          <p14:tracePt t="61128" x="6578600" y="4375150"/>
          <p14:tracePt t="61142" x="6667500" y="4381500"/>
          <p14:tracePt t="61159" x="6737350" y="4394200"/>
          <p14:tracePt t="61175" x="6781800" y="4400550"/>
          <p14:tracePt t="61192" x="6889750" y="4406900"/>
          <p14:tracePt t="61209" x="7150100" y="4419600"/>
          <p14:tracePt t="61225" x="7270750" y="4419600"/>
          <p14:tracePt t="61242" x="7340600" y="4406900"/>
          <p14:tracePt t="61259" x="7385050" y="4381500"/>
          <p14:tracePt t="61275" x="7391400" y="4368800"/>
          <p14:tracePt t="61292" x="7404100" y="4330700"/>
          <p14:tracePt t="61309" x="7423150" y="4267200"/>
          <p14:tracePt t="61325" x="7435850" y="4229100"/>
          <p14:tracePt t="61342" x="7442200" y="4203700"/>
          <p14:tracePt t="61359" x="7448550" y="4159250"/>
          <p14:tracePt t="61376" x="7454900" y="4140200"/>
          <p14:tracePt t="61392" x="7448550" y="4070350"/>
          <p14:tracePt t="61409" x="7435850" y="4057650"/>
          <p14:tracePt t="61426" x="7435850" y="4051300"/>
          <p14:tracePt t="61442" x="7435850" y="4032250"/>
          <p14:tracePt t="61459" x="7416800" y="4019550"/>
          <p14:tracePt t="61476" x="7410450" y="4000500"/>
          <p14:tracePt t="61493" x="7385050" y="3981450"/>
          <p14:tracePt t="61509" x="7327900" y="3937000"/>
          <p14:tracePt t="61526" x="7270750" y="3911600"/>
          <p14:tracePt t="61543" x="7207250" y="3898900"/>
          <p14:tracePt t="61559" x="7162800" y="3879850"/>
          <p14:tracePt t="61576" x="7054850" y="3841750"/>
          <p14:tracePt t="61594" x="6972300" y="3829050"/>
          <p14:tracePt t="61609" x="6908800" y="3829050"/>
          <p14:tracePt t="61626" x="6864350" y="3822700"/>
          <p14:tracePt t="61643" x="6724650" y="3822700"/>
          <p14:tracePt t="61659" x="6629400" y="3829050"/>
          <p14:tracePt t="61676" x="6546850" y="3848100"/>
          <p14:tracePt t="61693" x="6464300" y="3854450"/>
          <p14:tracePt t="61709" x="6432550" y="3860800"/>
          <p14:tracePt t="61726" x="6394450" y="3867150"/>
          <p14:tracePt t="61743" x="6375400" y="3879850"/>
          <p14:tracePt t="61760" x="6318250" y="3924300"/>
          <p14:tracePt t="61776" x="6273800" y="3987800"/>
          <p14:tracePt t="61793" x="6248400" y="4032250"/>
          <p14:tracePt t="61810" x="6229350" y="4057650"/>
          <p14:tracePt t="61826" x="6210300" y="4121150"/>
          <p14:tracePt t="61843" x="6197600" y="4146550"/>
          <p14:tracePt t="61860" x="6191250" y="4165600"/>
          <p14:tracePt t="61876" x="6191250" y="4197350"/>
          <p14:tracePt t="61893" x="6197600" y="4235450"/>
          <p14:tracePt t="61910" x="6216650" y="4267200"/>
          <p14:tracePt t="61926" x="6229350" y="4298950"/>
          <p14:tracePt t="61943" x="6242050" y="4311650"/>
          <p14:tracePt t="61960" x="6267450" y="4324350"/>
          <p14:tracePt t="61977" x="6267450" y="4343400"/>
          <p14:tracePt t="61994" x="6318250" y="4362450"/>
          <p14:tracePt t="62010" x="6394450" y="4375150"/>
          <p14:tracePt t="62027" x="6508750" y="4387850"/>
          <p14:tracePt t="62043" x="6578600" y="4387850"/>
          <p14:tracePt t="62060" x="6705600" y="4368800"/>
          <p14:tracePt t="62077" x="6743700" y="4349750"/>
          <p14:tracePt t="62094" x="6775450" y="4337050"/>
          <p14:tracePt t="62110" x="6819900" y="4318000"/>
          <p14:tracePt t="62127" x="6858000" y="4298950"/>
          <p14:tracePt t="62144" x="6953250" y="4248150"/>
          <p14:tracePt t="62161" x="6978650" y="4222750"/>
          <p14:tracePt t="62177" x="7004050" y="4197350"/>
          <p14:tracePt t="62194" x="7010400" y="4191000"/>
          <p14:tracePt t="62210" x="7042150" y="4152900"/>
          <p14:tracePt t="62227" x="7067550" y="4133850"/>
          <p14:tracePt t="62244" x="7086600" y="4114800"/>
          <p14:tracePt t="62260" x="7105650" y="4102100"/>
          <p14:tracePt t="62278" x="7118350" y="4089400"/>
          <p14:tracePt t="62294" x="7118350" y="4083050"/>
          <p14:tracePt t="62311" x="7118350" y="4070350"/>
          <p14:tracePt t="62327" x="7124700" y="4064000"/>
          <p14:tracePt t="62512" x="7118350" y="4064000"/>
          <p14:tracePt t="62520" x="7118350" y="4070350"/>
          <p14:tracePt t="62544" x="7112000" y="4070350"/>
          <p14:tracePt t="62672" x="7112000" y="4083050"/>
          <p14:tracePt t="62680" x="7099300" y="4089400"/>
          <p14:tracePt t="62688" x="7086600" y="4095750"/>
          <p14:tracePt t="62694" x="7073900" y="4121150"/>
          <p14:tracePt t="62711" x="7042150" y="4146550"/>
          <p14:tracePt t="62728" x="7004050" y="4178300"/>
          <p14:tracePt t="62745" x="6978650" y="4197350"/>
          <p14:tracePt t="62762" x="6959600" y="4222750"/>
          <p14:tracePt t="62778" x="6927850" y="4229100"/>
          <p14:tracePt t="62843" x="0" y="0"/>
        </p14:tracePtLst>
        <p14:tracePtLst>
          <p14:tracePt t="65478" x="6794500" y="4210050"/>
          <p14:tracePt t="66317" x="0" y="0"/>
        </p14:tracePtLst>
        <p14:tracePtLst>
          <p14:tracePt t="66635" x="6946900" y="4216400"/>
          <p14:tracePt t="66880" x="0" y="0"/>
        </p14:tracePtLst>
        <p14:tracePtLst>
          <p14:tracePt t="72278" x="6845300" y="4356100"/>
          <p14:tracePt t="72601" x="6845300" y="4349750"/>
          <p14:tracePt t="72713" x="6838950" y="4349750"/>
          <p14:tracePt t="72721" x="6826250" y="4362450"/>
          <p14:tracePt t="72737" x="6826250" y="4368800"/>
          <p14:tracePt t="72753" x="6819900" y="4368800"/>
          <p14:tracePt t="72977" x="6800850" y="4368800"/>
          <p14:tracePt t="72988" x="6775450" y="4381500"/>
          <p14:tracePt t="72992" x="6750050" y="4381500"/>
          <p14:tracePt t="72995" x="6705600" y="4375150"/>
          <p14:tracePt t="73012" x="6623050" y="4324350"/>
          <p14:tracePt t="73029" x="6584950" y="4311650"/>
          <p14:tracePt t="73046" x="6489700" y="4273550"/>
          <p14:tracePt t="73063" x="6407150" y="4254500"/>
          <p14:tracePt t="73080" x="6375400" y="4248150"/>
          <p14:tracePt t="73097" x="6286500" y="4222750"/>
          <p14:tracePt t="73113" x="6172200" y="4178300"/>
          <p14:tracePt t="73130" x="6064250" y="4133850"/>
          <p14:tracePt t="73146" x="5930900" y="4083050"/>
          <p14:tracePt t="73163" x="5772150" y="4019550"/>
          <p14:tracePt t="73179" x="5708650" y="4000500"/>
          <p14:tracePt t="73196" x="5670550" y="3981450"/>
          <p14:tracePt t="73213" x="5645150" y="3968750"/>
          <p14:tracePt t="73230" x="5619750" y="3956050"/>
          <p14:tracePt t="73246" x="5613400" y="3943350"/>
          <p14:tracePt t="73263" x="5594350" y="3943350"/>
          <p14:tracePt t="73279" x="5568950" y="3930650"/>
          <p14:tracePt t="73296" x="5505450" y="3911600"/>
          <p14:tracePt t="73313" x="5448300" y="3905250"/>
          <p14:tracePt t="73329" x="5403850" y="3898900"/>
          <p14:tracePt t="73346" x="5378450" y="3898900"/>
          <p14:tracePt t="73393" x="5359400" y="3911600"/>
          <p14:tracePt t="73405" x="5353050" y="3917950"/>
          <p14:tracePt t="73413" x="5346700" y="3924300"/>
          <p14:tracePt t="73414" x="5334000" y="3930650"/>
          <p14:tracePt t="73430" x="5270500" y="3987800"/>
          <p14:tracePt t="73446" x="5251450" y="4006850"/>
          <p14:tracePt t="73481" x="5251450" y="4013200"/>
          <p14:tracePt t="73738" x="5257800" y="4013200"/>
          <p14:tracePt t="73762" x="5264150" y="4013200"/>
          <p14:tracePt t="73770" x="5283200" y="4013200"/>
          <p14:tracePt t="73778" x="5327650" y="4025900"/>
          <p14:tracePt t="73786" x="5499100" y="4121150"/>
          <p14:tracePt t="73798" x="5822950" y="4343400"/>
          <p14:tracePt t="73814" x="6191250" y="4578350"/>
          <p14:tracePt t="73831" x="6318250" y="4654550"/>
          <p14:tracePt t="73848" x="6483350" y="4775200"/>
          <p14:tracePt t="73962" x="6496050" y="4781550"/>
          <p14:tracePt t="73970" x="6502400" y="4787900"/>
          <p14:tracePt t="73993" x="6508750" y="4787900"/>
          <p14:tracePt t="74058" x="6515100" y="4787900"/>
          <p14:tracePt t="74066" x="6515100" y="4800600"/>
          <p14:tracePt t="74074" x="6540500" y="4826000"/>
          <p14:tracePt t="74082" x="6565900" y="4845050"/>
          <p14:tracePt t="74098" x="6578600" y="4857750"/>
          <p14:tracePt t="74099" x="6591300" y="4864100"/>
          <p14:tracePt t="74674" x="6597650" y="4864100"/>
          <p14:tracePt t="74682" x="6654800" y="4864100"/>
          <p14:tracePt t="74692" x="6692900" y="4857750"/>
          <p14:tracePt t="74700" x="6743700" y="4857750"/>
          <p14:tracePt t="74716" x="6762750" y="4857750"/>
          <p14:tracePt t="74733" x="6769100" y="4857750"/>
          <p14:tracePt t="74802" x="6775450" y="4857750"/>
          <p14:tracePt t="74810" x="6781800" y="4857750"/>
          <p14:tracePt t="74818" x="6788150" y="4857750"/>
          <p14:tracePt t="74834" x="6794500" y="4857750"/>
          <p14:tracePt t="74834" x="6807200" y="4857750"/>
          <p14:tracePt t="74874" x="6813550" y="4857750"/>
          <p14:tracePt t="74882" x="6832600" y="4857750"/>
          <p14:tracePt t="74890" x="6864350" y="4857750"/>
          <p14:tracePt t="74900" x="6896100" y="4857750"/>
          <p14:tracePt t="74916" x="6915150" y="4864100"/>
          <p14:tracePt t="74933" x="6927850" y="4864100"/>
          <p14:tracePt t="74950" x="6953250" y="4870450"/>
          <p14:tracePt t="74967" x="6965950" y="4876800"/>
          <p14:tracePt t="74983" x="6997700" y="4876800"/>
          <p14:tracePt t="75082" x="7010400" y="4876800"/>
          <p14:tracePt t="75090" x="7023100" y="4876800"/>
          <p14:tracePt t="75114" x="7035800" y="4870450"/>
          <p14:tracePt t="75122" x="7048500" y="4870450"/>
          <p14:tracePt t="75130" x="7048500" y="4857750"/>
          <p14:tracePt t="75133" x="7054850" y="4857750"/>
          <p14:tracePt t="75150" x="7061200" y="4851400"/>
          <p14:tracePt t="75167" x="7061200" y="4845050"/>
          <p14:tracePt t="75183" x="7067550" y="4832350"/>
          <p14:tracePt t="75200" x="7067550" y="4819650"/>
          <p14:tracePt t="75217" x="7086600" y="4800600"/>
          <p14:tracePt t="75234" x="7099300" y="4794250"/>
          <p14:tracePt t="75250" x="7112000" y="4781550"/>
          <p14:tracePt t="75267" x="7131050" y="4762500"/>
          <p14:tracePt t="75284" x="7131050" y="4756150"/>
          <p14:tracePt t="75300" x="7143750" y="4743450"/>
          <p14:tracePt t="75317" x="7150100" y="4724400"/>
          <p14:tracePt t="75334" x="7156450" y="4699000"/>
          <p14:tracePt t="75350" x="7162800" y="4660900"/>
          <p14:tracePt t="75367" x="7169150" y="4654550"/>
          <p14:tracePt t="75384" x="7169150" y="4641850"/>
          <p14:tracePt t="75401" x="7169150" y="4616450"/>
          <p14:tracePt t="75417" x="7150100" y="4597400"/>
          <p14:tracePt t="75434" x="7137400" y="4591050"/>
          <p14:tracePt t="75451" x="7099300" y="4565650"/>
          <p14:tracePt t="75467" x="7054850" y="4552950"/>
          <p14:tracePt t="75484" x="7004050" y="4540250"/>
          <p14:tracePt t="75501" x="6870700" y="4521200"/>
          <p14:tracePt t="75517" x="6756400" y="4533900"/>
          <p14:tracePt t="75534" x="6591300" y="4578350"/>
          <p14:tracePt t="75551" x="6432550" y="4635500"/>
          <p14:tracePt t="75568" x="6381750" y="4686300"/>
          <p14:tracePt t="75584" x="6369050" y="4711700"/>
          <p14:tracePt t="75618" x="6375400" y="4711700"/>
          <p14:tracePt t="75619" x="6388100" y="4711700"/>
          <p14:tracePt t="75634" x="6400800" y="4711700"/>
          <p14:tracePt t="75651" x="6413500" y="4711700"/>
          <p14:tracePt t="75667" x="6419850" y="4711700"/>
          <p14:tracePt t="75713" x="6426200" y="4711700"/>
          <p14:tracePt t="75722" x="6438900" y="4718050"/>
          <p14:tracePt t="75738" x="6451600" y="4718050"/>
          <p14:tracePt t="75762" x="6464300" y="4718050"/>
          <p14:tracePt t="75770" x="6477000" y="4724400"/>
          <p14:tracePt t="75785" x="6483350" y="4724400"/>
          <p14:tracePt t="75801" x="6508750" y="4737100"/>
          <p14:tracePt t="75802" x="6534150" y="4743450"/>
          <p14:tracePt t="75818" x="6616700" y="4762500"/>
          <p14:tracePt t="75835" x="6661150" y="4768850"/>
          <p14:tracePt t="75851" x="6877050" y="4819650"/>
          <p14:tracePt t="75868" x="6997700" y="4845050"/>
          <p14:tracePt t="75885" x="7086600" y="4857750"/>
          <p14:tracePt t="75902" x="7213600" y="4876800"/>
          <p14:tracePt t="75918" x="7277100" y="4876800"/>
          <p14:tracePt t="75935" x="7359650" y="4870450"/>
          <p14:tracePt t="75952" x="7435850" y="4857750"/>
          <p14:tracePt t="75968" x="7588250" y="4851400"/>
          <p14:tracePt t="75985" x="7683500" y="4845050"/>
          <p14:tracePt t="76002" x="7727950" y="4845050"/>
          <p14:tracePt t="76018" x="7734300" y="4845050"/>
          <p14:tracePt t="76193" x="7734300" y="4838700"/>
          <p14:tracePt t="76209" x="7734300" y="4826000"/>
          <p14:tracePt t="76225" x="7740650" y="4813300"/>
          <p14:tracePt t="76235" x="7740650" y="4806950"/>
          <p14:tracePt t="76236" x="7747000" y="4800600"/>
          <p14:tracePt t="76252" x="7753350" y="4787900"/>
          <p14:tracePt t="76269" x="7753350" y="4781550"/>
          <p14:tracePt t="76306" x="7753350" y="4775200"/>
          <p14:tracePt t="76306" x="7759700" y="4762500"/>
          <p14:tracePt t="76319" x="7759700" y="4756150"/>
          <p14:tracePt t="76335" x="7759700" y="4737100"/>
          <p14:tracePt t="76352" x="7759700" y="4730750"/>
          <p14:tracePt t="76514" x="7753350" y="4718050"/>
          <p14:tracePt t="76522" x="7747000" y="4718050"/>
          <p14:tracePt t="76529" x="7740650" y="4705350"/>
          <p14:tracePt t="76536" x="7734300" y="4705350"/>
          <p14:tracePt t="76552" x="7721600" y="4692650"/>
          <p14:tracePt t="76601" x="7715250" y="4692650"/>
          <p14:tracePt t="76628" x="7715250" y="4686300"/>
          <p14:tracePt t="76636" x="7708900" y="4686300"/>
          <p14:tracePt t="76657" x="7702550" y="4679950"/>
          <p14:tracePt t="76661" x="7689850" y="4673600"/>
          <p14:tracePt t="76669" x="7683500" y="4667250"/>
          <p14:tracePt t="76686" x="7664450" y="4660900"/>
          <p14:tracePt t="76703" x="7664450" y="4654550"/>
          <p14:tracePt t="76719" x="7645400" y="4654550"/>
          <p14:tracePt t="76736" x="7645400" y="4648200"/>
          <p14:tracePt t="76753" x="7639050" y="4648200"/>
          <p14:tracePt t="76866" x="7632700" y="4648200"/>
          <p14:tracePt t="76874" x="7626350" y="4641850"/>
          <p14:tracePt t="76898" x="7613650" y="4641850"/>
          <p14:tracePt t="76921" x="7600950" y="4641850"/>
          <p14:tracePt t="77113" x="7600950" y="4635500"/>
          <p14:tracePt t="77129" x="7607300" y="4635500"/>
          <p14:tracePt t="77138" x="7613650" y="4635500"/>
          <p14:tracePt t="77162" x="7613650" y="4641850"/>
          <p14:tracePt t="77170" x="7626350" y="4641850"/>
          <p14:tracePt t="77171" x="7632700" y="4641850"/>
          <p14:tracePt t="77433" x="7645400" y="4648200"/>
          <p14:tracePt t="77441" x="7651750" y="4654550"/>
          <p14:tracePt t="77457" x="7658100" y="4654550"/>
          <p14:tracePt t="77470" x="7664450" y="4660900"/>
          <p14:tracePt t="77471" x="7683500" y="4667250"/>
          <p14:tracePt t="77585" x="7689850" y="4673600"/>
          <p14:tracePt t="77596" x="7696200" y="4686300"/>
          <p14:tracePt t="77617" x="7702550" y="4686300"/>
          <p14:tracePt t="77625" x="7708900" y="4686300"/>
          <p14:tracePt t="77637" x="7708900" y="4692650"/>
          <p14:tracePt t="77777" x="7715250" y="4692650"/>
          <p14:tracePt t="77789" x="7721600" y="4699000"/>
          <p14:tracePt t="77797" x="7734300" y="4705350"/>
          <p14:tracePt t="77804" x="7766050" y="4705350"/>
          <p14:tracePt t="77821" x="7835900" y="4705350"/>
          <p14:tracePt t="77838" x="7854950" y="4705350"/>
          <p14:tracePt t="77854" x="7912100" y="4705350"/>
          <p14:tracePt t="77871" x="7931150" y="4705350"/>
          <p14:tracePt t="77921" x="7931150" y="4692650"/>
          <p14:tracePt t="77977" x="7931150" y="4686300"/>
          <p14:tracePt t="78001" x="7931150" y="4673600"/>
          <p14:tracePt t="78225" x="7924800" y="4673600"/>
          <p14:tracePt t="78617" x="7880350" y="4724400"/>
          <p14:tracePt t="78625" x="7835900" y="4768850"/>
          <p14:tracePt t="78639" x="7810500" y="4787900"/>
          <p14:tracePt t="78640" x="7696200" y="4883150"/>
          <p14:tracePt t="78656" x="7512050" y="5010150"/>
          <p14:tracePt t="78673" x="7404100" y="5086350"/>
          <p14:tracePt t="78689" x="7315200" y="5124450"/>
          <p14:tracePt t="78785" x="7308850" y="5124450"/>
          <p14:tracePt t="78881" x="7308850" y="5118100"/>
          <p14:tracePt t="78889" x="7308850" y="5105400"/>
          <p14:tracePt t="78913" x="7308850" y="5099050"/>
          <p14:tracePt t="78921" x="7308850" y="5086350"/>
          <p14:tracePt t="78929" x="7315200" y="5067300"/>
          <p14:tracePt t="78940" x="7327900" y="5060950"/>
          <p14:tracePt t="78956" x="7334250" y="5048250"/>
          <p14:tracePt t="79073" x="7334250" y="5041900"/>
          <p14:tracePt t="79825" x="7340600" y="5041900"/>
          <p14:tracePt t="79834" x="7372350" y="5035550"/>
          <p14:tracePt t="79842" x="7391400" y="5035550"/>
          <p14:tracePt t="79842" x="7442200" y="5035550"/>
          <p14:tracePt t="79858" x="7493000" y="5035550"/>
          <p14:tracePt t="79875" x="7575550" y="5060950"/>
          <p14:tracePt t="79891" x="7677150" y="5073650"/>
          <p14:tracePt t="79908" x="7797800" y="5092700"/>
          <p14:tracePt t="79924" x="7880350" y="5105400"/>
          <p14:tracePt t="79941" x="7924800" y="5118100"/>
          <p14:tracePt t="79958" x="7956550" y="5124450"/>
          <p14:tracePt t="79975" x="7994650" y="5130800"/>
          <p14:tracePt t="79991" x="8070850" y="5143500"/>
          <p14:tracePt t="80008" x="8166100" y="5156200"/>
          <p14:tracePt t="80008" x="8172450" y="5162550"/>
          <p14:tracePt t="80026" x="8191500" y="5162550"/>
          <p14:tracePt t="80153" x="8185150" y="5149850"/>
          <p14:tracePt t="80169" x="8178800" y="5143500"/>
          <p14:tracePt t="80177" x="8172450" y="5143500"/>
          <p14:tracePt t="80185" x="8166100" y="5143500"/>
          <p14:tracePt t="80193" x="8159750" y="5137150"/>
          <p14:tracePt t="80208" x="8147050" y="5124450"/>
          <p14:tracePt t="80225" x="8134350" y="5111750"/>
          <p14:tracePt t="80242" x="8134350" y="5105400"/>
          <p14:tracePt t="80281" x="8121650" y="5099050"/>
          <p14:tracePt t="80306" x="8121650" y="5092700"/>
          <p14:tracePt t="80318" x="8108950" y="5092700"/>
          <p14:tracePt t="80329" x="8102600" y="5086350"/>
          <p14:tracePt t="80342" x="8089900" y="5086350"/>
          <p14:tracePt t="80359" x="8077200" y="5080000"/>
          <p14:tracePt t="80359" x="8070850" y="5080000"/>
          <p14:tracePt t="80375" x="8051800" y="5073650"/>
          <p14:tracePt t="80596" x="0" y="0"/>
        </p14:tracePtLst>
        <p14:tracePtLst>
          <p14:tracePt t="85084" x="6953250" y="4438650"/>
          <p14:tracePt t="85167" x="6953250" y="4432300"/>
          <p14:tracePt t="85184" x="6946900" y="4425950"/>
          <p14:tracePt t="85201" x="6940550" y="4425950"/>
          <p14:tracePt t="85217" x="6927850" y="4425950"/>
          <p14:tracePt t="85251" x="6915150" y="4425950"/>
          <p14:tracePt t="85268" x="6896100" y="4425950"/>
          <p14:tracePt t="85284" x="6877050" y="4425950"/>
          <p14:tracePt t="85301" x="6870700" y="4425950"/>
          <p14:tracePt t="85334" x="6845300" y="4425950"/>
          <p14:tracePt t="85351" x="6819900" y="4438650"/>
          <p14:tracePt t="85368" x="6769100" y="4438650"/>
          <p14:tracePt t="85384" x="6661150" y="4445000"/>
          <p14:tracePt t="85401" x="6496050" y="4445000"/>
          <p14:tracePt t="85418" x="6438900" y="4445000"/>
          <p14:tracePt t="85435" x="6419850" y="4451350"/>
          <p14:tracePt t="85451" x="6413500" y="4451350"/>
          <p14:tracePt t="85468" x="6400800" y="4464050"/>
          <p14:tracePt t="85485" x="6394450" y="4464050"/>
          <p14:tracePt t="85501" x="6381750" y="4464050"/>
          <p14:tracePt t="85518" x="6369050" y="4470400"/>
          <p14:tracePt t="85535" x="6362700" y="4470400"/>
          <p14:tracePt t="85551" x="6356350" y="4470400"/>
          <p14:tracePt t="85568" x="6337300" y="4476750"/>
          <p14:tracePt t="85585" x="6330950" y="4483100"/>
          <p14:tracePt t="85585" x="6324600" y="4483100"/>
          <p14:tracePt t="85651" x="6324600" y="4489450"/>
          <p14:tracePt t="85668" x="6324600" y="4495800"/>
          <p14:tracePt t="85685" x="6324600" y="4502150"/>
          <p14:tracePt t="85718" x="6324600" y="4514850"/>
          <p14:tracePt t="85885" x="6324600" y="4521200"/>
          <p14:tracePt t="85902" x="6324600" y="4527550"/>
          <p14:tracePt t="85935" x="6318250" y="4527550"/>
          <p14:tracePt t="85952" x="6318250" y="4540250"/>
          <p14:tracePt t="86035" x="6311900" y="4540250"/>
          <p14:tracePt t="86119" x="0" y="0"/>
        </p14:tracePtLst>
        <p14:tracePtLst>
          <p14:tracePt t="127536" x="2755900" y="5365750"/>
          <p14:tracePt t="127547" x="2730500" y="5372100"/>
          <p14:tracePt t="127555" x="2724150" y="5372100"/>
          <p14:tracePt t="127555" x="2686050" y="5391150"/>
          <p14:tracePt t="127592" x="2679700" y="5391150"/>
          <p14:tracePt t="127604" x="2667000" y="5403850"/>
          <p14:tracePt t="127616" x="2654300" y="5416550"/>
          <p14:tracePt t="127624" x="2590800" y="5448300"/>
          <p14:tracePt t="127640" x="2540000" y="5492750"/>
          <p14:tracePt t="127656" x="2508250" y="5518150"/>
          <p14:tracePt t="127672" x="2470150" y="5568950"/>
          <p14:tracePt t="127672" x="2451100" y="5588000"/>
          <p14:tracePt t="127688" x="2438400" y="5607050"/>
          <p14:tracePt t="127705" x="2305050" y="5759450"/>
          <p14:tracePt t="127722" x="2260600" y="5803900"/>
          <p14:tracePt t="127738" x="2241550" y="5835650"/>
          <p14:tracePt t="127755" x="2222500" y="5886450"/>
          <p14:tracePt t="127771" x="2203450" y="5930900"/>
          <p14:tracePt t="127788" x="2203450" y="5981700"/>
          <p14:tracePt t="127805" x="2203450" y="6134100"/>
          <p14:tracePt t="127822" x="2178050" y="6254750"/>
          <p14:tracePt t="127838" x="2127250" y="6369050"/>
          <p14:tracePt t="127855" x="2057400" y="6508750"/>
          <p14:tracePt t="127872" x="2012950" y="6642100"/>
          <p14:tracePt t="127889" x="2012950" y="6654800"/>
          <p14:tracePt t="127905" x="2012950" y="6699250"/>
          <p14:tracePt t="127922" x="2019300" y="6711950"/>
          <p14:tracePt t="127938" x="2038350" y="6731000"/>
          <p14:tracePt t="127955" x="2044700" y="6731000"/>
          <p14:tracePt t="127972" x="2076450" y="6731000"/>
          <p14:tracePt t="127989" x="2139950" y="6756400"/>
          <p14:tracePt t="128005" x="2203450" y="6775450"/>
          <p14:tracePt t="128022" x="2317750" y="6800850"/>
          <p14:tracePt t="128038" x="2438400" y="6800850"/>
          <p14:tracePt t="128055" x="2559050" y="6788150"/>
          <p14:tracePt t="128072" x="2692400" y="6769100"/>
          <p14:tracePt t="128089" x="2730500" y="6762750"/>
          <p14:tracePt t="128105" x="2921000" y="6731000"/>
          <p14:tracePt t="128122" x="2965450" y="6718300"/>
          <p14:tracePt t="128139" x="3035300" y="6686550"/>
          <p14:tracePt t="128155" x="3079750" y="6680200"/>
          <p14:tracePt t="128172" x="3117850" y="6661150"/>
          <p14:tracePt t="128189" x="3175000" y="6654800"/>
          <p14:tracePt t="128205" x="3232150" y="6654800"/>
          <p14:tracePt t="128222" x="3314700" y="6642100"/>
          <p14:tracePt t="128239" x="3359150" y="6623050"/>
          <p14:tracePt t="128256" x="3409950" y="6565900"/>
          <p14:tracePt t="128272" x="3422650" y="6553200"/>
          <p14:tracePt t="128289" x="3435350" y="6534150"/>
          <p14:tracePt t="128306" x="3460750" y="6515100"/>
          <p14:tracePt t="128322" x="3492500" y="6489700"/>
          <p14:tracePt t="128339" x="3536950" y="6419850"/>
          <p14:tracePt t="128356" x="3556000" y="6388100"/>
          <p14:tracePt t="128372" x="3568700" y="6362700"/>
          <p14:tracePt t="128389" x="3587750" y="6337300"/>
          <p14:tracePt t="128406" x="3600450" y="6324600"/>
          <p14:tracePt t="128423" x="3613150" y="6273800"/>
          <p14:tracePt t="128439" x="3619500" y="6229350"/>
          <p14:tracePt t="128439" x="3619500" y="6203950"/>
          <p14:tracePt t="128456" x="3619500" y="6172200"/>
          <p14:tracePt t="128473" x="3619500" y="6115050"/>
          <p14:tracePt t="128490" x="3625850" y="6102350"/>
          <p14:tracePt t="128506" x="3613150" y="6045200"/>
          <p14:tracePt t="128523" x="3594100" y="5981700"/>
          <p14:tracePt t="128539" x="3556000" y="5943600"/>
          <p14:tracePt t="128556" x="3517900" y="5918200"/>
          <p14:tracePt t="128573" x="3454400" y="5880100"/>
          <p14:tracePt t="128590" x="3397250" y="5854700"/>
          <p14:tracePt t="128606" x="3333750" y="5829300"/>
          <p14:tracePt t="128623" x="3251200" y="5803900"/>
          <p14:tracePt t="128640" x="3067050" y="5753100"/>
          <p14:tracePt t="128657" x="2997200" y="5740400"/>
          <p14:tracePt t="128673" x="2965450" y="5734050"/>
          <p14:tracePt t="128690" x="2876550" y="5734050"/>
          <p14:tracePt t="128707" x="2794000" y="5759450"/>
          <p14:tracePt t="128723" x="2667000" y="5791200"/>
          <p14:tracePt t="128740" x="2406650" y="5822950"/>
          <p14:tracePt t="128756" x="2286000" y="5829300"/>
          <p14:tracePt t="128773" x="2203450" y="5842000"/>
          <p14:tracePt t="128790" x="2152650" y="5848350"/>
          <p14:tracePt t="128806" x="2095500" y="5867400"/>
          <p14:tracePt t="128823" x="2057400" y="5886450"/>
          <p14:tracePt t="128840" x="1968500" y="5905500"/>
          <p14:tracePt t="128857" x="1924050" y="5918200"/>
          <p14:tracePt t="128873" x="1860550" y="5930900"/>
          <p14:tracePt t="128890" x="1822450" y="5956300"/>
          <p14:tracePt t="128907" x="1784350" y="5975350"/>
          <p14:tracePt t="128924" x="1758950" y="5988050"/>
          <p14:tracePt t="128940" x="1714500" y="6038850"/>
          <p14:tracePt t="128957" x="1695450" y="6064250"/>
          <p14:tracePt t="128973" x="1676400" y="6102350"/>
          <p14:tracePt t="128990" x="1663700" y="6140450"/>
          <p14:tracePt t="129007" x="1644650" y="6178550"/>
          <p14:tracePt t="129024" x="1638300" y="6223000"/>
          <p14:tracePt t="129041" x="1651000" y="6242050"/>
          <p14:tracePt t="129057" x="1676400" y="6273800"/>
          <p14:tracePt t="129074" x="1714500" y="6286500"/>
          <p14:tracePt t="129090" x="1765300" y="6305550"/>
          <p14:tracePt t="129107" x="1816100" y="6311900"/>
          <p14:tracePt t="129124" x="1917700" y="6343650"/>
          <p14:tracePt t="129140" x="1981200" y="6369050"/>
          <p14:tracePt t="129157" x="2070100" y="6388100"/>
          <p14:tracePt t="129174" x="2178050" y="6419850"/>
          <p14:tracePt t="129191" x="2286000" y="6445250"/>
          <p14:tracePt t="129208" x="2349500" y="6451600"/>
          <p14:tracePt t="129208" x="2393950" y="6457950"/>
          <p14:tracePt t="129224" x="2463800" y="6457950"/>
          <p14:tracePt t="129241" x="2489200" y="6457950"/>
          <p14:tracePt t="129257" x="2527300" y="6451600"/>
          <p14:tracePt t="129274" x="2559050" y="6438900"/>
          <p14:tracePt t="129291" x="2584450" y="6426200"/>
          <p14:tracePt t="129360" x="2597150" y="6419850"/>
          <p14:tracePt t="129368" x="2603500" y="6413500"/>
          <p14:tracePt t="129376" x="2616200" y="6407150"/>
          <p14:tracePt t="129384" x="2616200" y="6400800"/>
          <p14:tracePt t="129392" x="2622550" y="6388100"/>
          <p14:tracePt t="129407" x="2628900" y="6388100"/>
          <p14:tracePt t="129424" x="2628900" y="6375400"/>
          <p14:tracePt t="129752" x="2622550" y="6375400"/>
          <p14:tracePt t="129768" x="2616200" y="6375400"/>
          <p14:tracePt t="129928" x="2616200" y="6362700"/>
          <p14:tracePt t="129936" x="2635250" y="6350000"/>
          <p14:tracePt t="129944" x="2654300" y="6343650"/>
          <p14:tracePt t="129944" x="2660650" y="6337300"/>
          <p14:tracePt t="129960" x="2673350" y="6337300"/>
          <p14:tracePt t="129961" x="2673350" y="6330950"/>
          <p14:tracePt t="130120" x="2667000" y="6337300"/>
          <p14:tracePt t="130145" x="2660650" y="6337300"/>
          <p14:tracePt t="130176" x="2654300" y="6343650"/>
          <p14:tracePt t="130200" x="2647950" y="6343650"/>
          <p14:tracePt t="130296" x="2641600" y="6343650"/>
          <p14:tracePt t="130318" x="2628900" y="6343650"/>
          <p14:tracePt t="130961" x="2628900" y="6350000"/>
          <p14:tracePt t="131145" x="2622550" y="6356350"/>
          <p14:tracePt t="131185" x="2616200" y="6356350"/>
          <p14:tracePt t="131233" x="2609850" y="6356350"/>
          <p14:tracePt t="132049" x="2616200" y="6356350"/>
          <p14:tracePt t="132065" x="2628900" y="6356350"/>
          <p14:tracePt t="132121" x="2635250" y="6356350"/>
          <p14:tracePt t="132273" x="2641600" y="6350000"/>
          <p14:tracePt t="132281" x="2660650" y="6350000"/>
          <p14:tracePt t="132313" x="2673350" y="6350000"/>
          <p14:tracePt t="132337" x="2686050" y="6350000"/>
          <p14:tracePt t="132345" x="2698750" y="6350000"/>
          <p14:tracePt t="132353" x="2724150" y="6350000"/>
          <p14:tracePt t="132363" x="2743200" y="6350000"/>
          <p14:tracePt t="132401" x="2755900" y="6350000"/>
          <p14:tracePt t="132413" x="2762250" y="6350000"/>
          <p14:tracePt t="132417" x="2768600" y="6343650"/>
          <p14:tracePt t="132430" x="2787650" y="6343650"/>
          <p14:tracePt t="132447" x="2800350" y="6337300"/>
          <p14:tracePt t="132464" x="2825750" y="6337300"/>
          <p14:tracePt t="132480" x="2832100" y="6337300"/>
          <p14:tracePt t="132577" x="2844800" y="6330950"/>
          <p14:tracePt t="132585" x="2870200" y="6330950"/>
          <p14:tracePt t="132597" x="2882900" y="6330950"/>
          <p14:tracePt t="132598" x="2914650" y="6324600"/>
          <p14:tracePt t="132614" x="2927350" y="6324600"/>
          <p14:tracePt t="132705" x="2914650" y="6324600"/>
          <p14:tracePt t="133281" x="2921000" y="6324600"/>
          <p14:tracePt t="133285" x="2927350" y="6324600"/>
          <p14:tracePt t="133298" x="2971800" y="6324600"/>
          <p14:tracePt t="133299" x="3016250" y="6324600"/>
          <p14:tracePt t="133315" x="3054350" y="6330950"/>
          <p14:tracePt t="133332" x="3079750" y="6330950"/>
          <p14:tracePt t="133348" x="3086100" y="6330950"/>
          <p14:tracePt t="133365" x="3098800" y="6330950"/>
          <p14:tracePt t="133401" x="3105150" y="6330950"/>
          <p14:tracePt t="133449" x="3105150" y="6324600"/>
          <p14:tracePt t="133457" x="3117850" y="6324600"/>
          <p14:tracePt t="133458" x="3130550" y="6318250"/>
          <p14:tracePt t="133465" x="3136900" y="6318250"/>
          <p14:tracePt t="133482" x="3143250" y="6318250"/>
          <p14:tracePt t="133498" x="3149600" y="6318250"/>
          <p14:tracePt t="133705" x="3143250" y="6324600"/>
          <p14:tracePt t="133729" x="3136900" y="6324600"/>
          <p14:tracePt t="133889" x="3155950" y="6337300"/>
          <p14:tracePt t="133897" x="3181350" y="6343650"/>
          <p14:tracePt t="133908" x="3200400" y="6350000"/>
          <p14:tracePt t="133913" x="3219450" y="6350000"/>
          <p14:tracePt t="133924" x="3232150" y="6356350"/>
          <p14:tracePt t="133932" x="3244850" y="6356350"/>
          <p14:tracePt t="133949" x="3257550" y="6356350"/>
          <p14:tracePt t="134377" x="3263900" y="6356350"/>
          <p14:tracePt t="134393" x="3308350" y="6381750"/>
          <p14:tracePt t="134401" x="3314700" y="6381750"/>
          <p14:tracePt t="134401" x="3378200" y="6400800"/>
          <p14:tracePt t="134417" x="3429000" y="6413500"/>
          <p14:tracePt t="134433" x="3511550" y="6426200"/>
          <p14:tracePt t="134450" x="3562350" y="6438900"/>
          <p14:tracePt t="134467" x="3619500" y="6451600"/>
          <p14:tracePt t="134483" x="3644900" y="6451600"/>
          <p14:tracePt t="134500" x="3670300" y="6457950"/>
          <p14:tracePt t="134517" x="3689350" y="6464300"/>
          <p14:tracePt t="134534" x="3702050" y="6470650"/>
          <p14:tracePt t="134550" x="3714750" y="6470650"/>
          <p14:tracePt t="134585" x="3727450" y="6477000"/>
          <p14:tracePt t="134586" x="3740150" y="6477000"/>
          <p14:tracePt t="134600" x="3746500" y="6477000"/>
          <p14:tracePt t="134959" x="0" y="0"/>
        </p14:tracePtLst>
        <p14:tracePtLst>
          <p14:tracePt t="135416" x="3695700" y="6400800"/>
          <p14:tracePt t="135481" x="3695700" y="6407150"/>
          <p14:tracePt t="135505" x="3695700" y="6413500"/>
          <p14:tracePt t="135513" x="3702050" y="6419850"/>
          <p14:tracePt t="135529" x="3714750" y="6432550"/>
          <p14:tracePt t="135537" x="3759200" y="6438900"/>
          <p14:tracePt t="135553" x="3771900" y="6445250"/>
          <p14:tracePt t="135561" x="3797300" y="6451600"/>
          <p14:tracePt t="135577" x="3803650" y="6457950"/>
          <p14:tracePt t="135593" x="3867150" y="6477000"/>
          <p14:tracePt t="135609" x="3917950" y="6477000"/>
          <p14:tracePt t="135625" x="3956050" y="6477000"/>
          <p14:tracePt t="135641" x="3975100" y="6477000"/>
          <p14:tracePt t="135669" x="3981450" y="6477000"/>
          <p14:tracePt t="135673" x="4006850" y="6477000"/>
          <p14:tracePt t="135689" x="4057650" y="6477000"/>
          <p14:tracePt t="135719" x="4083050" y="6477000"/>
          <p14:tracePt t="135721" x="4127500" y="6477000"/>
          <p14:tracePt t="135737" x="4165600" y="6477000"/>
          <p14:tracePt t="135753" x="4203700" y="6470650"/>
          <p14:tracePt t="135785" x="4229100" y="6464300"/>
          <p14:tracePt t="135793" x="4273550" y="6445250"/>
          <p14:tracePt t="135809" x="4318000" y="6438900"/>
          <p14:tracePt t="135825" x="4356100" y="6426200"/>
          <p14:tracePt t="135841" x="4381500" y="6419850"/>
          <p14:tracePt t="135857" x="4451350" y="6388100"/>
          <p14:tracePt t="135873" x="4483100" y="6381750"/>
          <p14:tracePt t="135886" x="4514850" y="6369050"/>
          <p14:tracePt t="135902" x="4540250" y="6362700"/>
          <p14:tracePt t="135919" x="4572000" y="6330950"/>
          <p14:tracePt t="135936" x="4584700" y="6305550"/>
          <p14:tracePt t="135953" x="4597400" y="6292850"/>
          <p14:tracePt t="135970" x="4603750" y="6280150"/>
          <p14:tracePt t="135986" x="4610100" y="6267450"/>
          <p14:tracePt t="136003" x="4610100" y="6254750"/>
          <p14:tracePt t="136019" x="4610100" y="6242050"/>
          <p14:tracePt t="136036" x="4610100" y="6235700"/>
          <p14:tracePt t="136053" x="4603750" y="6223000"/>
          <p14:tracePt t="136069" x="4591050" y="6203950"/>
          <p14:tracePt t="136086" x="4572000" y="6191250"/>
          <p14:tracePt t="136103" x="4540250" y="6165850"/>
          <p14:tracePt t="136120" x="4508500" y="6153150"/>
          <p14:tracePt t="136136" x="4445000" y="6115050"/>
          <p14:tracePt t="136153" x="4413250" y="6115050"/>
          <p14:tracePt t="136170" x="4387850" y="6108700"/>
          <p14:tracePt t="136186" x="4343400" y="6102350"/>
          <p14:tracePt t="136203" x="4311650" y="6102350"/>
          <p14:tracePt t="136220" x="4260850" y="6096000"/>
          <p14:tracePt t="136236" x="4197350" y="6096000"/>
          <p14:tracePt t="136253" x="4102100" y="6102350"/>
          <p14:tracePt t="136270" x="4057650" y="6102350"/>
          <p14:tracePt t="136287" x="4019550" y="6108700"/>
          <p14:tracePt t="136303" x="3981450" y="6115050"/>
          <p14:tracePt t="136320" x="3930650" y="6121400"/>
          <p14:tracePt t="136337" x="3898900" y="6127750"/>
          <p14:tracePt t="136353" x="3867150" y="6134100"/>
          <p14:tracePt t="136370" x="3854450" y="6146800"/>
          <p14:tracePt t="136387" x="3829050" y="6159500"/>
          <p14:tracePt t="136403" x="3816350" y="6178550"/>
          <p14:tracePt t="136420" x="3810000" y="6197600"/>
          <p14:tracePt t="136437" x="3790950" y="6216650"/>
          <p14:tracePt t="136453" x="3778250" y="6235700"/>
          <p14:tracePt t="136470" x="3771900" y="6248400"/>
          <p14:tracePt t="136487" x="3765550" y="6273800"/>
          <p14:tracePt t="136503" x="3765550" y="6292850"/>
          <p14:tracePt t="136520" x="3759200" y="6330950"/>
          <p14:tracePt t="136537" x="3759200" y="6350000"/>
          <p14:tracePt t="136553" x="3765550" y="6375400"/>
          <p14:tracePt t="136570" x="3778250" y="6388100"/>
          <p14:tracePt t="136587" x="3797300" y="6419850"/>
          <p14:tracePt t="136603" x="3803650" y="6426200"/>
          <p14:tracePt t="136620" x="3854450" y="6470650"/>
          <p14:tracePt t="136637" x="3892550" y="6489700"/>
          <p14:tracePt t="136654" x="3943350" y="6508750"/>
          <p14:tracePt t="136670" x="4006850" y="6534150"/>
          <p14:tracePt t="136687" x="4076700" y="6553200"/>
          <p14:tracePt t="136704" x="4203700" y="6578600"/>
          <p14:tracePt t="136720" x="4413250" y="6616700"/>
          <p14:tracePt t="136737" x="4718050" y="6667500"/>
          <p14:tracePt t="136755" x="4864100" y="6680200"/>
          <p14:tracePt t="136771" x="4889500" y="6680200"/>
          <p14:tracePt t="136788" x="4959350" y="6692900"/>
          <p14:tracePt t="136805" x="4978400" y="6686550"/>
          <p14:tracePt t="136821" x="4997450" y="6673850"/>
          <p14:tracePt t="136838" x="5016500" y="6667500"/>
          <p14:tracePt t="136855" x="5022850" y="6604000"/>
          <p14:tracePt t="136872" x="5035550" y="6584950"/>
          <p14:tracePt t="136888" x="5029200" y="6521450"/>
          <p14:tracePt t="136905" x="4997450" y="6451600"/>
          <p14:tracePt t="136922" x="4959350" y="6400800"/>
          <p14:tracePt t="136938" x="4933950" y="6356350"/>
          <p14:tracePt t="136956" x="4889500" y="6311900"/>
          <p14:tracePt t="136972" x="4876800" y="6299200"/>
          <p14:tracePt t="136989" x="4838700" y="6254750"/>
          <p14:tracePt t="137005" x="4800600" y="6229350"/>
          <p14:tracePt t="137022" x="4724400" y="6184900"/>
          <p14:tracePt t="137039" x="4641850" y="6146800"/>
          <p14:tracePt t="137056" x="4514850" y="6096000"/>
          <p14:tracePt t="137072" x="4470400" y="6070600"/>
          <p14:tracePt t="137089" x="4445000" y="6051550"/>
          <p14:tracePt t="137105" x="4425950" y="6038850"/>
          <p14:tracePt t="137122" x="4400550" y="6026150"/>
          <p14:tracePt t="137139" x="4368800" y="6013450"/>
          <p14:tracePt t="137156" x="4318000" y="6007100"/>
          <p14:tracePt t="137172" x="4298950" y="5994400"/>
          <p14:tracePt t="137190" x="4248150" y="5988050"/>
          <p14:tracePt t="137206" x="4159250" y="5988050"/>
          <p14:tracePt t="137223" x="4108450" y="5988050"/>
          <p14:tracePt t="137239" x="4057650" y="5988050"/>
          <p14:tracePt t="137256" x="4032250" y="5988050"/>
          <p14:tracePt t="137272" x="3994150" y="5994400"/>
          <p14:tracePt t="137289" x="3943350" y="6026150"/>
          <p14:tracePt t="137306" x="3917950" y="6051550"/>
          <p14:tracePt t="137322" x="3886200" y="6083300"/>
          <p14:tracePt t="137340" x="3822700" y="6127750"/>
          <p14:tracePt t="137356" x="3771900" y="6178550"/>
          <p14:tracePt t="137373" x="3746500" y="6191250"/>
          <p14:tracePt t="137389" x="3663950" y="6273800"/>
          <p14:tracePt t="137406" x="3638550" y="6299200"/>
          <p14:tracePt t="137423" x="3606800" y="6330950"/>
          <p14:tracePt t="137439" x="3587750" y="6369050"/>
          <p14:tracePt t="137456" x="3568700" y="6388100"/>
          <p14:tracePt t="137473" x="3549650" y="6407150"/>
          <p14:tracePt t="137490" x="3543300" y="6419850"/>
          <p14:tracePt t="137530" x="3536950" y="6426200"/>
          <p14:tracePt t="137546" x="3536950" y="6438900"/>
          <p14:tracePt t="137554" x="3536950" y="6445250"/>
          <p14:tracePt t="137556" x="3543300" y="6451600"/>
          <p14:tracePt t="137573" x="3556000" y="6451600"/>
          <p14:tracePt t="137590" x="3562350" y="6464300"/>
          <p14:tracePt t="137606" x="3632200" y="6483350"/>
          <p14:tracePt t="137623" x="3702050" y="6502400"/>
          <p14:tracePt t="137640" x="3810000" y="6515100"/>
          <p14:tracePt t="137656" x="3905250" y="6534150"/>
          <p14:tracePt t="137673" x="4006850" y="6540500"/>
          <p14:tracePt t="137690" x="4051300" y="6540500"/>
          <p14:tracePt t="137706" x="4127500" y="6546850"/>
          <p14:tracePt t="137723" x="4191000" y="6546850"/>
          <p14:tracePt t="137740" x="4279900" y="6540500"/>
          <p14:tracePt t="137756" x="4305300" y="6527800"/>
          <p14:tracePt t="137773" x="4356100" y="6521450"/>
          <p14:tracePt t="137790" x="4387850" y="6502400"/>
          <p14:tracePt t="137806" x="4406900" y="6477000"/>
          <p14:tracePt t="137823" x="4406900" y="6445250"/>
          <p14:tracePt t="137840" x="4413250" y="6419850"/>
          <p14:tracePt t="137857" x="4413250" y="6388100"/>
          <p14:tracePt t="137873" x="4406900" y="6330950"/>
          <p14:tracePt t="137890" x="4368800" y="6254750"/>
          <p14:tracePt t="137907" x="4330700" y="6210300"/>
          <p14:tracePt t="137923" x="4260850" y="6140450"/>
          <p14:tracePt t="137940" x="4197350" y="6096000"/>
          <p14:tracePt t="137957" x="4140200" y="6064250"/>
          <p14:tracePt t="137973" x="4089400" y="6013450"/>
          <p14:tracePt t="137990" x="4025900" y="5994400"/>
          <p14:tracePt t="138007" x="3943350" y="5962650"/>
          <p14:tracePt t="138024" x="3898900" y="5943600"/>
          <p14:tracePt t="138040" x="3873500" y="5930900"/>
          <p14:tracePt t="138057" x="3822700" y="5924550"/>
          <p14:tracePt t="138074" x="3797300" y="5924550"/>
          <p14:tracePt t="138090" x="3733800" y="5924550"/>
          <p14:tracePt t="138107" x="3644900" y="5949950"/>
          <p14:tracePt t="138124" x="3549650" y="5969000"/>
          <p14:tracePt t="138140" x="3473450" y="5994400"/>
          <p14:tracePt t="138157" x="3390900" y="6032500"/>
          <p14:tracePt t="138174" x="3340100" y="6064250"/>
          <p14:tracePt t="138191" x="3321050" y="6102350"/>
          <p14:tracePt t="138207" x="3314700" y="6121400"/>
          <p14:tracePt t="138224" x="3314700" y="6159500"/>
          <p14:tracePt t="138241" x="3314700" y="6184900"/>
          <p14:tracePt t="138257" x="3327400" y="6235700"/>
          <p14:tracePt t="138274" x="3352800" y="6267450"/>
          <p14:tracePt t="138291" x="3390900" y="6324600"/>
          <p14:tracePt t="138307" x="3416300" y="6337300"/>
          <p14:tracePt t="138324" x="3435350" y="6362700"/>
          <p14:tracePt t="138341" x="3454400" y="6369050"/>
          <p14:tracePt t="138357" x="3486150" y="6388100"/>
          <p14:tracePt t="138374" x="3543300" y="6413500"/>
          <p14:tracePt t="138391" x="3708400" y="6445250"/>
          <p14:tracePt t="138408" x="3784600" y="6464300"/>
          <p14:tracePt t="138424" x="3873500" y="6470650"/>
          <p14:tracePt t="138441" x="3962400" y="6477000"/>
          <p14:tracePt t="138458" x="4019550" y="6477000"/>
          <p14:tracePt t="138474" x="4038600" y="6477000"/>
          <p14:tracePt t="138491" x="4070350" y="6457950"/>
          <p14:tracePt t="138508" x="4076700" y="6445250"/>
          <p14:tracePt t="138524" x="4121150" y="6400800"/>
          <p14:tracePt t="138541" x="4140200" y="6362700"/>
          <p14:tracePt t="138558" x="4146550" y="6337300"/>
          <p14:tracePt t="138574" x="4152900" y="6305550"/>
          <p14:tracePt t="138591" x="4159250" y="6273800"/>
          <p14:tracePt t="138608" x="4159250" y="6242050"/>
          <p14:tracePt t="138625" x="4159250" y="6210300"/>
          <p14:tracePt t="138641" x="4152900" y="6172200"/>
          <p14:tracePt t="138658" x="4133850" y="6108700"/>
          <p14:tracePt t="138675" x="4121150" y="6083300"/>
          <p14:tracePt t="138691" x="4114800" y="6076950"/>
          <p14:tracePt t="138708" x="4102100" y="6064250"/>
          <p14:tracePt t="138725" x="4083050" y="6045200"/>
          <p14:tracePt t="138741" x="4064000" y="6032500"/>
          <p14:tracePt t="138758" x="3975100" y="6019800"/>
          <p14:tracePt t="138775" x="3905250" y="6013450"/>
          <p14:tracePt t="138792" x="3848100" y="6013450"/>
          <p14:tracePt t="138808" x="3771900" y="6007100"/>
          <p14:tracePt t="138825" x="3657600" y="6007100"/>
          <p14:tracePt t="138842" x="3625850" y="6013450"/>
          <p14:tracePt t="138858" x="3543300" y="6051550"/>
          <p14:tracePt t="138875" x="3505200" y="6064250"/>
          <p14:tracePt t="138892" x="3473450" y="6076950"/>
          <p14:tracePt t="138908" x="3460750" y="6089650"/>
          <p14:tracePt t="138925" x="3429000" y="6108700"/>
          <p14:tracePt t="138942" x="3409950" y="6127750"/>
          <p14:tracePt t="138959" x="3397250" y="6146800"/>
          <p14:tracePt t="138975" x="3390900" y="6159500"/>
          <p14:tracePt t="138992" x="3378200" y="6203950"/>
          <p14:tracePt t="139008" x="3378200" y="6229350"/>
          <p14:tracePt t="139025" x="3378200" y="6261100"/>
          <p14:tracePt t="139042" x="3390900" y="6280150"/>
          <p14:tracePt t="139059" x="3403600" y="6292850"/>
          <p14:tracePt t="139075" x="3416300" y="6305550"/>
          <p14:tracePt t="139114" x="3429000" y="6305550"/>
          <p14:tracePt t="139121" x="3435350" y="6311900"/>
          <p14:tracePt t="139126" x="3473450" y="6318250"/>
          <p14:tracePt t="139142" x="3517900" y="6337300"/>
          <p14:tracePt t="139159" x="3581400" y="6356350"/>
          <p14:tracePt t="139175" x="3708400" y="6407150"/>
          <p14:tracePt t="139192" x="3810000" y="6426200"/>
          <p14:tracePt t="139209" x="4006850" y="6438900"/>
          <p14:tracePt t="139227" x="4089400" y="6432550"/>
          <p14:tracePt t="139242" x="4127500" y="6432550"/>
          <p14:tracePt t="139259" x="4171950" y="6426200"/>
          <p14:tracePt t="139276" x="4216400" y="6407150"/>
          <p14:tracePt t="139292" x="4273550" y="6369050"/>
          <p14:tracePt t="139309" x="4292600" y="6350000"/>
          <p14:tracePt t="139326" x="4311650" y="6318250"/>
          <p14:tracePt t="139342" x="4318000" y="6299200"/>
          <p14:tracePt t="139359" x="4318000" y="6273800"/>
          <p14:tracePt t="139376" x="4318000" y="6229350"/>
          <p14:tracePt t="139393" x="4318000" y="6197600"/>
          <p14:tracePt t="139410" x="4318000" y="6191250"/>
          <p14:tracePt t="139425" x="4273550" y="6140450"/>
          <p14:tracePt t="139442" x="4254500" y="6115050"/>
          <p14:tracePt t="139459" x="4222750" y="6102350"/>
          <p14:tracePt t="139475" x="4178300" y="6083300"/>
          <p14:tracePt t="139493" x="4140200" y="6070600"/>
          <p14:tracePt t="139509" x="4070350" y="6064250"/>
          <p14:tracePt t="139526" x="4013200" y="6064250"/>
          <p14:tracePt t="139543" x="3911600" y="6064250"/>
          <p14:tracePt t="139560" x="3835400" y="6064250"/>
          <p14:tracePt t="139576" x="3746500" y="6076950"/>
          <p14:tracePt t="139593" x="3695700" y="6108700"/>
          <p14:tracePt t="139610" x="3683000" y="6121400"/>
          <p14:tracePt t="139626" x="3670300" y="6146800"/>
          <p14:tracePt t="139643" x="3663950" y="6146800"/>
          <p14:tracePt t="139660" x="3657600" y="6178550"/>
          <p14:tracePt t="139676" x="3651250" y="6197600"/>
          <p14:tracePt t="139693" x="3651250" y="6210300"/>
          <p14:tracePt t="139710" x="3644900" y="6242050"/>
          <p14:tracePt t="139726" x="3644900" y="6267450"/>
          <p14:tracePt t="139743" x="3651250" y="6292850"/>
          <p14:tracePt t="139760" x="3657600" y="6299200"/>
          <p14:tracePt t="139776" x="3657600" y="6318250"/>
          <p14:tracePt t="139793" x="3657600" y="6330950"/>
          <p14:tracePt t="139810" x="3663950" y="6343650"/>
          <p14:tracePt t="139827" x="3676650" y="6350000"/>
          <p14:tracePt t="139843" x="3695700" y="6369050"/>
          <p14:tracePt t="139860" x="3708400" y="6381750"/>
          <p14:tracePt t="139877" x="3714750" y="6381750"/>
          <p14:tracePt t="139893" x="3727450" y="6381750"/>
          <p14:tracePt t="139910" x="3733800" y="6394450"/>
          <p14:tracePt t="139927" x="3746500" y="6394450"/>
          <p14:tracePt t="139943" x="3759200" y="6400800"/>
          <p14:tracePt t="139960" x="3759200" y="6407150"/>
          <p14:tracePt t="139977" x="3771900" y="6419850"/>
          <p14:tracePt t="139994" x="3778250" y="6419850"/>
          <p14:tracePt t="140010" x="3784600" y="6419850"/>
          <p14:tracePt t="140027" x="3797300" y="6419850"/>
          <p14:tracePt t="140066" x="3803650" y="6426200"/>
          <p14:tracePt t="140407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 smtClean="0"/>
              <a:t>Equations for production reactions:  Cross Sections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610600" cy="5410200"/>
          </a:xfrm>
        </p:spPr>
        <p:txBody>
          <a:bodyPr>
            <a:normAutofit fontScale="77500" lnSpcReduction="20000"/>
          </a:bodyPr>
          <a:lstStyle/>
          <a:p>
            <a:r>
              <a:rPr lang="en-US" sz="3600" dirty="0"/>
              <a:t>P</a:t>
            </a:r>
            <a:r>
              <a:rPr lang="en-US" sz="3600" dirty="0" smtClean="0"/>
              <a:t>robability of a nuclear process is generally expressed in terms of a cross section </a:t>
            </a:r>
            <a:r>
              <a:rPr lang="en-US" sz="3600" dirty="0" smtClean="0">
                <a:latin typeface="Symbol" pitchFamily="18" charset="2"/>
              </a:rPr>
              <a:t></a:t>
            </a:r>
            <a:r>
              <a:rPr lang="en-US" sz="3600" dirty="0" smtClean="0"/>
              <a:t> </a:t>
            </a:r>
          </a:p>
          <a:p>
            <a:pPr lvl="1"/>
            <a:r>
              <a:rPr lang="en-US" sz="3600" dirty="0" smtClean="0"/>
              <a:t>dimensions of an area </a:t>
            </a:r>
          </a:p>
          <a:p>
            <a:r>
              <a:rPr lang="en-US" sz="3600" dirty="0" smtClean="0"/>
              <a:t>Originates from probability for reaction between nucleus and impinging particle is proportional to the cross-sectional target area presented by the nucleus</a:t>
            </a:r>
          </a:p>
          <a:p>
            <a:pPr marL="742950" lvl="1" indent="-285750"/>
            <a:r>
              <a:rPr lang="en-US" sz="3600" dirty="0" smtClean="0"/>
              <a:t>Doesn’t hold for charged particles that have to overcome Coulomb barriers or for slow neutrons</a:t>
            </a:r>
          </a:p>
          <a:p>
            <a:r>
              <a:rPr lang="en-US" sz="3600" dirty="0" smtClean="0"/>
              <a:t>Total cross section for collision with fast particle is never greater than twice the geometrical cross-sectional area of the nucleus</a:t>
            </a:r>
          </a:p>
          <a:p>
            <a:pPr lvl="1"/>
            <a:r>
              <a:rPr lang="en-US" sz="3600" dirty="0"/>
              <a:t>cross section </a:t>
            </a:r>
            <a:r>
              <a:rPr lang="en-US" sz="3600" dirty="0">
                <a:latin typeface="Symbol" pitchFamily="18" charset="2"/>
              </a:rPr>
              <a:t></a:t>
            </a:r>
            <a:r>
              <a:rPr lang="en-US" sz="3600" dirty="0"/>
              <a:t> </a:t>
            </a:r>
            <a:r>
              <a:rPr lang="en-US" sz="3600" dirty="0" smtClean="0"/>
              <a:t> is close to 1 barn for this case</a:t>
            </a:r>
          </a:p>
          <a:p>
            <a:pPr marL="120650" indent="-285750"/>
            <a:r>
              <a:rPr lang="en-US" sz="3600" dirty="0" smtClean="0">
                <a:sym typeface="Symbol" pitchFamily="18" charset="2"/>
              </a:rPr>
              <a:t>10</a:t>
            </a:r>
            <a:r>
              <a:rPr lang="en-US" sz="3600" baseline="30000" dirty="0" smtClean="0">
                <a:sym typeface="Symbol" pitchFamily="18" charset="2"/>
              </a:rPr>
              <a:t>-24</a:t>
            </a:r>
            <a:r>
              <a:rPr lang="en-US" sz="3600" dirty="0" smtClean="0">
                <a:sym typeface="Symbol" pitchFamily="18" charset="2"/>
              </a:rPr>
              <a:t> cm</a:t>
            </a:r>
            <a:r>
              <a:rPr lang="en-US" sz="3600" baseline="30000" dirty="0" smtClean="0">
                <a:sym typeface="Symbol" pitchFamily="18" charset="2"/>
              </a:rPr>
              <a:t>2</a:t>
            </a:r>
            <a:r>
              <a:rPr lang="en-US" sz="3600" dirty="0" smtClean="0">
                <a:sym typeface="Symbol" pitchFamily="18" charset="2"/>
              </a:rPr>
              <a:t>=1 barn</a:t>
            </a:r>
            <a:endParaRPr lang="en-US" sz="3600" dirty="0" smtClean="0"/>
          </a:p>
        </p:txBody>
      </p:sp>
      <p:sp>
        <p:nvSpPr>
          <p:cNvPr id="3" name="Rectangle 2"/>
          <p:cNvSpPr/>
          <p:nvPr/>
        </p:nvSpPr>
        <p:spPr bwMode="auto">
          <a:xfrm>
            <a:off x="209349" y="5791200"/>
            <a:ext cx="3143451" cy="518319"/>
          </a:xfrm>
          <a:prstGeom prst="rect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518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56"/>
    </mc:Choice>
    <mc:Fallback xmlns="">
      <p:transition spd="slow" advTm="107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3" grpId="1" animBg="1"/>
    </p:bldLst>
  </p:timing>
  <p:extLst mod="1">
    <p:ext uri="{3A86A75C-4F4B-4683-9AE1-C65F6400EC91}">
      <p14:laserTraceLst xmlns:p14="http://schemas.microsoft.com/office/powerpoint/2010/main">
        <p14:tracePtLst>
          <p14:tracePt t="15699" x="4876800" y="2971800"/>
          <p14:tracePt t="15709" x="4883150" y="2971800"/>
          <p14:tracePt t="15717" x="4889500" y="2971800"/>
          <p14:tracePt t="15741" x="4902200" y="2971800"/>
          <p14:tracePt t="15757" x="4908550" y="2971800"/>
          <p14:tracePt t="15765" x="4921250" y="2971800"/>
          <p14:tracePt t="15786" x="4927600" y="2971800"/>
          <p14:tracePt t="15793" x="4933950" y="2971800"/>
          <p14:tracePt t="15797" x="4946650" y="2971800"/>
          <p14:tracePt t="15813" x="4959350" y="2965450"/>
          <p14:tracePt t="15837" x="4972050" y="2959100"/>
          <p14:tracePt t="15845" x="4997450" y="2946400"/>
          <p14:tracePt t="15861" x="5035550" y="2933700"/>
          <p14:tracePt t="15893" x="5149850" y="2876550"/>
          <p14:tracePt t="15901" x="5200650" y="2851150"/>
          <p14:tracePt t="15910" x="5321300" y="2774950"/>
          <p14:tracePt t="15933" x="5410200" y="2717800"/>
          <p14:tracePt t="15949" x="5499100" y="2660650"/>
          <p14:tracePt t="15965" x="5638800" y="2565400"/>
          <p14:tracePt t="15981" x="5835650" y="2463800"/>
          <p14:tracePt t="15994" x="6019800" y="2406650"/>
          <p14:tracePt t="16010" x="6400800" y="2349500"/>
          <p14:tracePt t="16027" x="6565900" y="2324100"/>
          <p14:tracePt t="16044" x="6724650" y="2273300"/>
          <p14:tracePt t="16061" x="6762750" y="2254250"/>
          <p14:tracePt t="16077" x="6845300" y="2190750"/>
          <p14:tracePt t="16094" x="6883400" y="2165350"/>
          <p14:tracePt t="16111" x="6946900" y="2127250"/>
          <p14:tracePt t="16127" x="7023100" y="2076450"/>
          <p14:tracePt t="16144" x="7061200" y="2025650"/>
          <p14:tracePt t="16161" x="7105650" y="1993900"/>
          <p14:tracePt t="16178" x="7137400" y="1943100"/>
          <p14:tracePt t="16194" x="7143750" y="1924050"/>
          <p14:tracePt t="16211" x="7150100" y="1905000"/>
          <p14:tracePt t="16227" x="7150100" y="1885950"/>
          <p14:tracePt t="16244" x="7156450" y="1841500"/>
          <p14:tracePt t="16261" x="7156450" y="1822450"/>
          <p14:tracePt t="16277" x="7169150" y="1765300"/>
          <p14:tracePt t="16294" x="7169150" y="1733550"/>
          <p14:tracePt t="16311" x="7169150" y="1714500"/>
          <p14:tracePt t="16328" x="7169150" y="1695450"/>
          <p14:tracePt t="16344" x="7169150" y="1676400"/>
          <p14:tracePt t="16361" x="7169150" y="1638300"/>
          <p14:tracePt t="16378" x="7150100" y="1600200"/>
          <p14:tracePt t="16394" x="7143750" y="1568450"/>
          <p14:tracePt t="16411" x="7118350" y="1536700"/>
          <p14:tracePt t="16428" x="7086600" y="1511300"/>
          <p14:tracePt t="16444" x="7054850" y="1492250"/>
          <p14:tracePt t="16461" x="7042150" y="1485900"/>
          <p14:tracePt t="16478" x="6991350" y="1460500"/>
          <p14:tracePt t="16494" x="6921500" y="1454150"/>
          <p14:tracePt t="16511" x="6902450" y="1454150"/>
          <p14:tracePt t="16528" x="6877050" y="1454150"/>
          <p14:tracePt t="16544" x="6788150" y="1454150"/>
          <p14:tracePt t="16561" x="6680200" y="1447800"/>
          <p14:tracePt t="16578" x="6540500" y="1435100"/>
          <p14:tracePt t="16594" x="6394450" y="1422400"/>
          <p14:tracePt t="16611" x="6261100" y="1403350"/>
          <p14:tracePt t="16628" x="6032500" y="1371600"/>
          <p14:tracePt t="16645" x="5880100" y="1352550"/>
          <p14:tracePt t="16661" x="5676900" y="1327150"/>
          <p14:tracePt t="16678" x="5416550" y="1308100"/>
          <p14:tracePt t="16695" x="5295900" y="1301750"/>
          <p14:tracePt t="16711" x="5162550" y="1301750"/>
          <p14:tracePt t="16728" x="5010150" y="1289050"/>
          <p14:tracePt t="16745" x="4870450" y="1276350"/>
          <p14:tracePt t="16762" x="4679950" y="1276350"/>
          <p14:tracePt t="16778" x="4578350" y="1270000"/>
          <p14:tracePt t="16795" x="4425950" y="1263650"/>
          <p14:tracePt t="16812" x="4248150" y="1257300"/>
          <p14:tracePt t="16828" x="3987800" y="1238250"/>
          <p14:tracePt t="16845" x="3848100" y="1219200"/>
          <p14:tracePt t="16862" x="3714750" y="1219200"/>
          <p14:tracePt t="16878" x="3543300" y="1219200"/>
          <p14:tracePt t="16895" x="3390900" y="1219200"/>
          <p14:tracePt t="16912" x="3238500" y="1219200"/>
          <p14:tracePt t="16929" x="3105150" y="1212850"/>
          <p14:tracePt t="16945" x="2952750" y="1193800"/>
          <p14:tracePt t="16962" x="2781300" y="1187450"/>
          <p14:tracePt t="16978" x="2711450" y="1187450"/>
          <p14:tracePt t="16995" x="2559050" y="1193800"/>
          <p14:tracePt t="17012" x="2317750" y="1206500"/>
          <p14:tracePt t="17029" x="2178050" y="1206500"/>
          <p14:tracePt t="17045" x="2044700" y="1206500"/>
          <p14:tracePt t="17062" x="1987550" y="1200150"/>
          <p14:tracePt t="17079" x="1816100" y="1193800"/>
          <p14:tracePt t="17095" x="1739900" y="1187450"/>
          <p14:tracePt t="17112" x="1619250" y="1187450"/>
          <p14:tracePt t="17129" x="1517650" y="1187450"/>
          <p14:tracePt t="17145" x="1397000" y="1187450"/>
          <p14:tracePt t="17162" x="1276350" y="1187450"/>
          <p14:tracePt t="17179" x="1155700" y="1193800"/>
          <p14:tracePt t="17196" x="1073150" y="1200150"/>
          <p14:tracePt t="17213" x="1035050" y="1206500"/>
          <p14:tracePt t="17229" x="958850" y="1212850"/>
          <p14:tracePt t="17246" x="914400" y="1225550"/>
          <p14:tracePt t="17262" x="889000" y="1238250"/>
          <p14:tracePt t="17279" x="755650" y="1327150"/>
          <p14:tracePt t="17296" x="711200" y="1365250"/>
          <p14:tracePt t="17312" x="641350" y="1435100"/>
          <p14:tracePt t="17329" x="590550" y="1485900"/>
          <p14:tracePt t="17346" x="520700" y="1555750"/>
          <p14:tracePt t="17363" x="438150" y="1644650"/>
          <p14:tracePt t="17379" x="419100" y="1682750"/>
          <p14:tracePt t="17396" x="412750" y="1758950"/>
          <p14:tracePt t="17413" x="425450" y="1835150"/>
          <p14:tracePt t="17430" x="457200" y="1936750"/>
          <p14:tracePt t="17446" x="476250" y="2012950"/>
          <p14:tracePt t="17463" x="501650" y="2089150"/>
          <p14:tracePt t="17479" x="533400" y="2165350"/>
          <p14:tracePt t="17495" x="539750" y="2190750"/>
          <p14:tracePt t="17512" x="577850" y="2209800"/>
          <p14:tracePt t="17529" x="596900" y="2235200"/>
          <p14:tracePt t="17546" x="622300" y="2260600"/>
          <p14:tracePt t="17563" x="679450" y="2286000"/>
          <p14:tracePt t="17579" x="812800" y="2343150"/>
          <p14:tracePt t="17596" x="996950" y="2419350"/>
          <p14:tracePt t="17613" x="1123950" y="2470150"/>
          <p14:tracePt t="17630" x="1257300" y="2508250"/>
          <p14:tracePt t="17646" x="1384300" y="2520950"/>
          <p14:tracePt t="17663" x="1441450" y="2540000"/>
          <p14:tracePt t="17680" x="1663700" y="2559050"/>
          <p14:tracePt t="17696" x="1771650" y="2565400"/>
          <p14:tracePt t="17713" x="1936750" y="2571750"/>
          <p14:tracePt t="17730" x="2222500" y="2590800"/>
          <p14:tracePt t="17746" x="2800350" y="2609850"/>
          <p14:tracePt t="17763" x="3346450" y="2667000"/>
          <p14:tracePt t="17780" x="4616450" y="2743200"/>
          <p14:tracePt t="17797" x="4940300" y="2736850"/>
          <p14:tracePt t="17884" x="4953000" y="2736850"/>
          <p14:tracePt t="17892" x="5073650" y="2654300"/>
          <p14:tracePt t="17900" x="5143500" y="2590800"/>
          <p14:tracePt t="17908" x="5207000" y="2533650"/>
          <p14:tracePt t="17916" x="5314950" y="2419350"/>
          <p14:tracePt t="17930" x="5372100" y="2374900"/>
          <p14:tracePt t="17947" x="5410200" y="2349500"/>
          <p14:tracePt t="17963" x="5441950" y="2336800"/>
          <p14:tracePt t="17980" x="5607050" y="2298700"/>
          <p14:tracePt t="17997" x="5873750" y="2247900"/>
          <p14:tracePt t="18014" x="6096000" y="2222500"/>
          <p14:tracePt t="18030" x="6330950" y="2139950"/>
          <p14:tracePt t="18047" x="6553200" y="2063750"/>
          <p14:tracePt t="18064" x="6667500" y="2025650"/>
          <p14:tracePt t="18080" x="6934200" y="1955800"/>
          <p14:tracePt t="18097" x="6965950" y="1943100"/>
          <p14:tracePt t="18133" x="6972300" y="1943100"/>
          <p14:tracePt t="18133" x="6991350" y="1943100"/>
          <p14:tracePt t="18147" x="7054850" y="1968500"/>
          <p14:tracePt t="18164" x="7137400" y="1981200"/>
          <p14:tracePt t="18181" x="7245350" y="1955800"/>
          <p14:tracePt t="18198" x="7308850" y="1943100"/>
          <p14:tracePt t="18214" x="7397750" y="1924050"/>
          <p14:tracePt t="18231" x="7442200" y="1898650"/>
          <p14:tracePt t="18247" x="7461250" y="1885950"/>
          <p14:tracePt t="18264" x="7467600" y="1873250"/>
          <p14:tracePt t="18281" x="7486650" y="1816100"/>
          <p14:tracePt t="18298" x="7518400" y="1701800"/>
          <p14:tracePt t="18315" x="7543800" y="1568450"/>
          <p14:tracePt t="18332" x="7543800" y="1543050"/>
          <p14:tracePt t="18348" x="7550150" y="1517650"/>
          <p14:tracePt t="18365" x="7531100" y="1447800"/>
          <p14:tracePt t="18382" x="7461250" y="1377950"/>
          <p14:tracePt t="18399" x="7353300" y="1301750"/>
          <p14:tracePt t="18415" x="7124700" y="1174750"/>
          <p14:tracePt t="18432" x="6985000" y="1117600"/>
          <p14:tracePt t="18449" x="6826250" y="1054100"/>
          <p14:tracePt t="18465" x="6667500" y="990600"/>
          <p14:tracePt t="18482" x="6540500" y="965200"/>
          <p14:tracePt t="18499" x="6483350" y="958850"/>
          <p14:tracePt t="18515" x="6369050" y="946150"/>
          <p14:tracePt t="18532" x="6292850" y="939800"/>
          <p14:tracePt t="18549" x="6096000" y="920750"/>
          <p14:tracePt t="18566" x="5930900" y="914400"/>
          <p14:tracePt t="18582" x="5784850" y="933450"/>
          <p14:tracePt t="18599" x="5638800" y="965200"/>
          <p14:tracePt t="18616" x="5340350" y="965200"/>
          <p14:tracePt t="18632" x="5156200" y="958850"/>
          <p14:tracePt t="18649" x="4984750" y="939800"/>
          <p14:tracePt t="18666" x="4749800" y="914400"/>
          <p14:tracePt t="18682" x="4578350" y="908050"/>
          <p14:tracePt t="18699" x="4387850" y="889000"/>
          <p14:tracePt t="18716" x="4159250" y="869950"/>
          <p14:tracePt t="18733" x="3975100" y="857250"/>
          <p14:tracePt t="18749" x="3435350" y="768350"/>
          <p14:tracePt t="18766" x="3257550" y="749300"/>
          <p14:tracePt t="18783" x="3136900" y="742950"/>
          <p14:tracePt t="18799" x="2984500" y="736600"/>
          <p14:tracePt t="18816" x="2863850" y="736600"/>
          <p14:tracePt t="18833" x="2755900" y="742950"/>
          <p14:tracePt t="18849" x="2489200" y="762000"/>
          <p14:tracePt t="18866" x="2336800" y="774700"/>
          <p14:tracePt t="18883" x="2241550" y="781050"/>
          <p14:tracePt t="18900" x="2159000" y="781050"/>
          <p14:tracePt t="18916" x="2114550" y="781050"/>
          <p14:tracePt t="18933" x="1981200" y="781050"/>
          <p14:tracePt t="18950" x="1822450" y="787400"/>
          <p14:tracePt t="18966" x="1663700" y="800100"/>
          <p14:tracePt t="18983" x="1479550" y="806450"/>
          <p14:tracePt t="19000" x="1333500" y="825500"/>
          <p14:tracePt t="19016" x="1238250" y="857250"/>
          <p14:tracePt t="19033" x="1162050" y="876300"/>
          <p14:tracePt t="19050" x="1136650" y="895350"/>
          <p14:tracePt t="19066" x="1104900" y="914400"/>
          <p14:tracePt t="19083" x="1085850" y="927100"/>
          <p14:tracePt t="19100" x="1054100" y="965200"/>
          <p14:tracePt t="19116" x="984250" y="1028700"/>
          <p14:tracePt t="19133" x="952500" y="1060450"/>
          <p14:tracePt t="19150" x="927100" y="1079500"/>
          <p14:tracePt t="19167" x="895350" y="1111250"/>
          <p14:tracePt t="19183" x="895350" y="1136650"/>
          <p14:tracePt t="19200" x="889000" y="1143000"/>
          <p14:tracePt t="19216" x="869950" y="1162050"/>
          <p14:tracePt t="19234" x="863600" y="1193800"/>
          <p14:tracePt t="19250" x="857250" y="1212850"/>
          <p14:tracePt t="19267" x="850900" y="1212850"/>
          <p14:tracePt t="19283" x="844550" y="1231900"/>
          <p14:tracePt t="19300" x="838200" y="1250950"/>
          <p14:tracePt t="19317" x="838200" y="1257300"/>
          <p14:tracePt t="19381" x="0" y="0"/>
        </p14:tracePtLst>
        <p14:tracePtLst>
          <p14:tracePt t="34934" x="2692400" y="1682750"/>
          <p14:tracePt t="34941" x="2705100" y="1689100"/>
          <p14:tracePt t="35036" x="2705100" y="1701800"/>
          <p14:tracePt t="35044" x="2692400" y="1720850"/>
          <p14:tracePt t="35053" x="2679700" y="1733550"/>
          <p14:tracePt t="35061" x="2654300" y="1771650"/>
          <p14:tracePt t="35077" x="2533650" y="1873250"/>
          <p14:tracePt t="35094" x="2489200" y="1905000"/>
          <p14:tracePt t="35110" x="2400300" y="1955800"/>
          <p14:tracePt t="35127" x="2305050" y="2025650"/>
          <p14:tracePt t="35144" x="2209800" y="2063750"/>
          <p14:tracePt t="35160" x="2114550" y="2101850"/>
          <p14:tracePt t="35177" x="1949450" y="2165350"/>
          <p14:tracePt t="35194" x="1784350" y="2209800"/>
          <p14:tracePt t="35210" x="1574800" y="2266950"/>
          <p14:tracePt t="35227" x="1466850" y="2305050"/>
          <p14:tracePt t="35244" x="1352550" y="2324100"/>
          <p14:tracePt t="35260" x="1200150" y="2349500"/>
          <p14:tracePt t="35277" x="1130300" y="2362200"/>
          <p14:tracePt t="35294" x="1111250" y="2368550"/>
          <p14:tracePt t="35311" x="1085850" y="2387600"/>
          <p14:tracePt t="35327" x="1066800" y="2393950"/>
          <p14:tracePt t="35344" x="1003300" y="2413000"/>
          <p14:tracePt t="35361" x="914400" y="2457450"/>
          <p14:tracePt t="35377" x="793750" y="2501900"/>
          <p14:tracePt t="35394" x="711200" y="2559050"/>
          <p14:tracePt t="35411" x="654050" y="2609850"/>
          <p14:tracePt t="35427" x="590550" y="2686050"/>
          <p14:tracePt t="35445" x="552450" y="2762250"/>
          <p14:tracePt t="35461" x="520700" y="2921000"/>
          <p14:tracePt t="35478" x="520700" y="3035300"/>
          <p14:tracePt t="35494" x="558800" y="3117850"/>
          <p14:tracePt t="35511" x="584200" y="3200400"/>
          <p14:tracePt t="35528" x="635000" y="3270250"/>
          <p14:tracePt t="35544" x="673100" y="3308350"/>
          <p14:tracePt t="35561" x="698500" y="3333750"/>
          <p14:tracePt t="35578" x="831850" y="3422650"/>
          <p14:tracePt t="35595" x="901700" y="3473450"/>
          <p14:tracePt t="35611" x="946150" y="3524250"/>
          <p14:tracePt t="35628" x="1066800" y="3613150"/>
          <p14:tracePt t="35644" x="1219200" y="3683000"/>
          <p14:tracePt t="35662" x="1352550" y="3714750"/>
          <p14:tracePt t="35678" x="1479550" y="3746500"/>
          <p14:tracePt t="35695" x="1625600" y="3765550"/>
          <p14:tracePt t="35711" x="1727200" y="3778250"/>
          <p14:tracePt t="35728" x="1885950" y="3797300"/>
          <p14:tracePt t="35745" x="2006600" y="3803650"/>
          <p14:tracePt t="35761" x="2057400" y="3810000"/>
          <p14:tracePt t="35778" x="2400300" y="3841750"/>
          <p14:tracePt t="35796" x="2654300" y="3854450"/>
          <p14:tracePt t="35812" x="2997200" y="3886200"/>
          <p14:tracePt t="35829" x="3314700" y="3943350"/>
          <p14:tracePt t="35846" x="3975100" y="4051300"/>
          <p14:tracePt t="35862" x="4171950" y="4070350"/>
          <p14:tracePt t="35879" x="4305300" y="4083050"/>
          <p14:tracePt t="35896" x="4375150" y="4083050"/>
          <p14:tracePt t="35912" x="4419600" y="4083050"/>
          <p14:tracePt t="35929" x="4559300" y="4070350"/>
          <p14:tracePt t="35946" x="4673600" y="4032250"/>
          <p14:tracePt t="35963" x="4718050" y="4025900"/>
          <p14:tracePt t="35979" x="4991100" y="3975100"/>
          <p14:tracePt t="35996" x="5156200" y="3949700"/>
          <p14:tracePt t="36013" x="5391150" y="3886200"/>
          <p14:tracePt t="36029" x="5473700" y="3848100"/>
          <p14:tracePt t="36029" x="5524500" y="3829050"/>
          <p14:tracePt t="36046" x="5588000" y="3784600"/>
          <p14:tracePt t="36063" x="5651500" y="3752850"/>
          <p14:tracePt t="36079" x="5765800" y="3702050"/>
          <p14:tracePt t="36096" x="5854700" y="3670300"/>
          <p14:tracePt t="36113" x="5924550" y="3638550"/>
          <p14:tracePt t="36130" x="6007100" y="3594100"/>
          <p14:tracePt t="36146" x="6064250" y="3562350"/>
          <p14:tracePt t="36163" x="6096000" y="3543300"/>
          <p14:tracePt t="36180" x="6286500" y="3460750"/>
          <p14:tracePt t="36197" x="6343650" y="3441700"/>
          <p14:tracePt t="36213" x="6400800" y="3390900"/>
          <p14:tracePt t="36230" x="6470650" y="3340100"/>
          <p14:tracePt t="36247" x="6521450" y="3302000"/>
          <p14:tracePt t="36263" x="6565900" y="3289300"/>
          <p14:tracePt t="36280" x="6572250" y="3270250"/>
          <p14:tracePt t="36296" x="6597650" y="3251200"/>
          <p14:tracePt t="36313" x="6629400" y="3219450"/>
          <p14:tracePt t="36330" x="6661150" y="3175000"/>
          <p14:tracePt t="36347" x="6667500" y="3149600"/>
          <p14:tracePt t="36363" x="6673850" y="3130550"/>
          <p14:tracePt t="36380" x="6673850" y="3086100"/>
          <p14:tracePt t="36397" x="6654800" y="3054350"/>
          <p14:tracePt t="36413" x="6578600" y="2990850"/>
          <p14:tracePt t="36430" x="6515100" y="2965450"/>
          <p14:tracePt t="36447" x="6464300" y="2933700"/>
          <p14:tracePt t="36463" x="6343650" y="2882900"/>
          <p14:tracePt t="36480" x="6229350" y="2844800"/>
          <p14:tracePt t="36497" x="6096000" y="2806700"/>
          <p14:tracePt t="36513" x="5873750" y="2762250"/>
          <p14:tracePt t="36530" x="5702300" y="2743200"/>
          <p14:tracePt t="36547" x="5568950" y="2724150"/>
          <p14:tracePt t="36564" x="5473700" y="2705100"/>
          <p14:tracePt t="36580" x="5035550" y="2635250"/>
          <p14:tracePt t="36597" x="4749800" y="2603500"/>
          <p14:tracePt t="36614" x="4102100" y="2546350"/>
          <p14:tracePt t="36631" x="3911600" y="2546350"/>
          <p14:tracePt t="36647" x="3733800" y="2527300"/>
          <p14:tracePt t="36664" x="3581400" y="2527300"/>
          <p14:tracePt t="36680" x="3460750" y="2527300"/>
          <p14:tracePt t="36697" x="3365500" y="2527300"/>
          <p14:tracePt t="36714" x="3092450" y="2514600"/>
          <p14:tracePt t="36730" x="2965450" y="2514600"/>
          <p14:tracePt t="36747" x="2787650" y="2495550"/>
          <p14:tracePt t="36764" x="2705100" y="2489200"/>
          <p14:tracePt t="36781" x="2419350" y="2495550"/>
          <p14:tracePt t="36797" x="2254250" y="2495550"/>
          <p14:tracePt t="36814" x="1911350" y="2489200"/>
          <p14:tracePt t="36831" x="1790700" y="2482850"/>
          <p14:tracePt t="36848" x="1631950" y="2476500"/>
          <p14:tracePt t="36864" x="1466850" y="2463800"/>
          <p14:tracePt t="36881" x="1346200" y="2463800"/>
          <p14:tracePt t="36898" x="1244600" y="2470150"/>
          <p14:tracePt t="36914" x="1155700" y="2476500"/>
          <p14:tracePt t="36931" x="1123950" y="2482850"/>
          <p14:tracePt t="36948" x="1104900" y="2482850"/>
          <p14:tracePt t="36964" x="1092200" y="2482850"/>
          <p14:tracePt t="36981" x="1079500" y="2489200"/>
          <p14:tracePt t="37107" x="0" y="0"/>
        </p14:tracePtLst>
        <p14:tracePtLst>
          <p14:tracePt t="50640" x="2501900" y="3587750"/>
          <p14:tracePt t="50853" x="2495550" y="3594100"/>
          <p14:tracePt t="50885" x="2451100" y="3594100"/>
          <p14:tracePt t="50896" x="2393950" y="3594100"/>
          <p14:tracePt t="50904" x="2343150" y="3594100"/>
          <p14:tracePt t="50904" x="2197100" y="3587750"/>
          <p14:tracePt t="50920" x="2089150" y="3568700"/>
          <p14:tracePt t="50937" x="2019300" y="3556000"/>
          <p14:tracePt t="50954" x="1993900" y="3549650"/>
          <p14:tracePt t="50970" x="1968500" y="3543300"/>
          <p14:tracePt t="50987" x="1955800" y="3543300"/>
          <p14:tracePt t="51004" x="1924050" y="3543300"/>
          <p14:tracePt t="51021" x="1885950" y="3543300"/>
          <p14:tracePt t="51038" x="1860550" y="3543300"/>
          <p14:tracePt t="51054" x="1816100" y="3543300"/>
          <p14:tracePt t="51071" x="1771650" y="3549650"/>
          <p14:tracePt t="51087" x="1676400" y="3556000"/>
          <p14:tracePt t="51104" x="1593850" y="3568700"/>
          <p14:tracePt t="51121" x="1511300" y="3581400"/>
          <p14:tracePt t="51138" x="1441450" y="3594100"/>
          <p14:tracePt t="51155" x="1403350" y="3613150"/>
          <p14:tracePt t="51171" x="1289050" y="3657600"/>
          <p14:tracePt t="51188" x="1238250" y="3683000"/>
          <p14:tracePt t="51204" x="1193800" y="3702050"/>
          <p14:tracePt t="51221" x="1168400" y="3733800"/>
          <p14:tracePt t="51238" x="1143000" y="3740150"/>
          <p14:tracePt t="51254" x="1123950" y="3759200"/>
          <p14:tracePt t="51271" x="1104900" y="3771900"/>
          <p14:tracePt t="51288" x="1098550" y="3803650"/>
          <p14:tracePt t="51305" x="1079500" y="3816350"/>
          <p14:tracePt t="51321" x="1041400" y="3873500"/>
          <p14:tracePt t="51338" x="1003300" y="3924300"/>
          <p14:tracePt t="51354" x="914400" y="4038600"/>
          <p14:tracePt t="51371" x="806450" y="4241800"/>
          <p14:tracePt t="51388" x="768350" y="4311650"/>
          <p14:tracePt t="51405" x="723900" y="4394200"/>
          <p14:tracePt t="51421" x="711200" y="4419600"/>
          <p14:tracePt t="51438" x="698500" y="4470400"/>
          <p14:tracePt t="51455" x="685800" y="4495800"/>
          <p14:tracePt t="51471" x="673100" y="4521200"/>
          <p14:tracePt t="51488" x="666750" y="4546600"/>
          <p14:tracePt t="51505" x="660400" y="4591050"/>
          <p14:tracePt t="51521" x="660400" y="4622800"/>
          <p14:tracePt t="51538" x="654050" y="4718050"/>
          <p14:tracePt t="51555" x="654050" y="4730750"/>
          <p14:tracePt t="51572" x="647700" y="4806950"/>
          <p14:tracePt t="51588" x="647700" y="4851400"/>
          <p14:tracePt t="51605" x="654050" y="4902200"/>
          <p14:tracePt t="51622" x="673100" y="4933950"/>
          <p14:tracePt t="51638" x="749300" y="5022850"/>
          <p14:tracePt t="51655" x="825500" y="5111750"/>
          <p14:tracePt t="51672" x="914400" y="5200650"/>
          <p14:tracePt t="51689" x="1003300" y="5276850"/>
          <p14:tracePt t="51705" x="1041400" y="5314950"/>
          <p14:tracePt t="51722" x="1085850" y="5346700"/>
          <p14:tracePt t="51739" x="1111250" y="5384800"/>
          <p14:tracePt t="51755" x="1130300" y="5403850"/>
          <p14:tracePt t="51772" x="1181100" y="5435600"/>
          <p14:tracePt t="51788" x="1263650" y="5473700"/>
          <p14:tracePt t="51806" x="1352550" y="5499100"/>
          <p14:tracePt t="51822" x="1441450" y="5530850"/>
          <p14:tracePt t="51839" x="1517650" y="5581650"/>
          <p14:tracePt t="51855" x="1651000" y="5645150"/>
          <p14:tracePt t="51871" x="1746250" y="5683250"/>
          <p14:tracePt t="51888" x="1924050" y="5746750"/>
          <p14:tracePt t="51906" x="2171700" y="5835650"/>
          <p14:tracePt t="51922" x="2324100" y="5854700"/>
          <p14:tracePt t="51939" x="2438400" y="5835650"/>
          <p14:tracePt t="51955" x="2495550" y="5835650"/>
          <p14:tracePt t="51972" x="2571750" y="5835650"/>
          <p14:tracePt t="51989" x="2806700" y="5861050"/>
          <p14:tracePt t="52005" x="2940050" y="5861050"/>
          <p14:tracePt t="52022" x="3124200" y="5854700"/>
          <p14:tracePt t="52039" x="3340100" y="5854700"/>
          <p14:tracePt t="52056" x="3594100" y="5854700"/>
          <p14:tracePt t="52072" x="3797300" y="5842000"/>
          <p14:tracePt t="52089" x="4025900" y="5816600"/>
          <p14:tracePt t="52106" x="4495800" y="5784850"/>
          <p14:tracePt t="52122" x="4737100" y="5765800"/>
          <p14:tracePt t="52139" x="5073650" y="5721350"/>
          <p14:tracePt t="52156" x="5245100" y="5689600"/>
          <p14:tracePt t="52173" x="5905500" y="5473700"/>
          <p14:tracePt t="52189" x="6146800" y="5384800"/>
          <p14:tracePt t="52206" x="6407150" y="5308600"/>
          <p14:tracePt t="52222" x="6591300" y="5232400"/>
          <p14:tracePt t="52239" x="6781800" y="5168900"/>
          <p14:tracePt t="52256" x="6959600" y="5143500"/>
          <p14:tracePt t="52273" x="7143750" y="5099050"/>
          <p14:tracePt t="52289" x="7270750" y="5067300"/>
          <p14:tracePt t="52306" x="7435850" y="5003800"/>
          <p14:tracePt t="52323" x="7524750" y="4946650"/>
          <p14:tracePt t="52340" x="7581900" y="4908550"/>
          <p14:tracePt t="52356" x="7645400" y="4870450"/>
          <p14:tracePt t="52373" x="7994650" y="4737100"/>
          <p14:tracePt t="52390" x="8185150" y="4635500"/>
          <p14:tracePt t="52406" x="8242300" y="4603750"/>
          <p14:tracePt t="52423" x="8248650" y="4591050"/>
          <p14:tracePt t="52440" x="8255000" y="4578350"/>
          <p14:tracePt t="52456" x="8261350" y="4552950"/>
          <p14:tracePt t="52473" x="8248650" y="4521200"/>
          <p14:tracePt t="52490" x="8223250" y="4489450"/>
          <p14:tracePt t="52506" x="8166100" y="4445000"/>
          <p14:tracePt t="52523" x="8058150" y="4381500"/>
          <p14:tracePt t="52540" x="7912100" y="4311650"/>
          <p14:tracePt t="52556" x="7835900" y="4273550"/>
          <p14:tracePt t="52556" x="7493000" y="4133850"/>
          <p14:tracePt t="52573" x="7334250" y="4089400"/>
          <p14:tracePt t="52590" x="7200900" y="4044950"/>
          <p14:tracePt t="52607" x="7035800" y="4019550"/>
          <p14:tracePt t="52623" x="6889750" y="3975100"/>
          <p14:tracePt t="52640" x="6661150" y="3949700"/>
          <p14:tracePt t="52656" x="6419850" y="3917950"/>
          <p14:tracePt t="52674" x="6045200" y="3905250"/>
          <p14:tracePt t="52690" x="5835650" y="3943350"/>
          <p14:tracePt t="52707" x="5524500" y="4019550"/>
          <p14:tracePt t="52723" x="5111750" y="4121150"/>
          <p14:tracePt t="52740" x="4756150" y="4210050"/>
          <p14:tracePt t="52757" x="4070350" y="4311650"/>
          <p14:tracePt t="52774" x="3244850" y="4368800"/>
          <p14:tracePt t="52790" x="2863850" y="4362450"/>
          <p14:tracePt t="52807" x="2165350" y="4318000"/>
          <p14:tracePt t="52823" x="1803400" y="4324350"/>
          <p14:tracePt t="52840" x="1397000" y="4400550"/>
          <p14:tracePt t="52857" x="1054100" y="4527550"/>
          <p14:tracePt t="52874" x="673100" y="4705350"/>
          <p14:tracePt t="52890" x="425450" y="4832350"/>
          <p14:tracePt t="52907" x="0" y="5156200"/>
          <p14:tracePt t="52924" x="0" y="5308600"/>
          <p14:tracePt t="52941" x="0" y="5416550"/>
          <p14:tracePt t="52957" x="0" y="5638800"/>
          <p14:tracePt t="52974" x="0" y="5753100"/>
          <p14:tracePt t="52990" x="0" y="5854700"/>
          <p14:tracePt t="53007" x="0" y="5943600"/>
          <p14:tracePt t="53023" x="0" y="5975350"/>
          <p14:tracePt t="53040" x="0" y="5988050"/>
          <p14:tracePt t="53057" x="0" y="6013450"/>
          <p14:tracePt t="53074" x="0" y="6045200"/>
          <p14:tracePt t="53091" x="0" y="6134100"/>
          <p14:tracePt t="53107" x="19050" y="6235700"/>
          <p14:tracePt t="53124" x="57150" y="6350000"/>
          <p14:tracePt t="53141" x="158750" y="6527800"/>
          <p14:tracePt t="53157" x="254000" y="6667500"/>
          <p14:tracePt t="53174" x="419100" y="6813550"/>
          <p14:tracePt t="53191" x="469900" y="6845300"/>
          <p14:tracePt t="53208" x="533400" y="6851650"/>
          <p14:tracePt t="53224" x="590550" y="6851650"/>
          <p14:tracePt t="53241" x="679450" y="6851650"/>
          <p14:tracePt t="53258" x="806450" y="6851650"/>
          <p14:tracePt t="53274" x="1060450" y="6851650"/>
          <p14:tracePt t="53292" x="1200150" y="6851650"/>
          <p14:tracePt t="53309" x="1263650" y="6851650"/>
          <p14:tracePt t="53325" x="1397000" y="6851650"/>
          <p14:tracePt t="53342" x="1517650" y="6851650"/>
          <p14:tracePt t="53359" x="1752600" y="6838950"/>
          <p14:tracePt t="53375" x="1873250" y="6794500"/>
          <p14:tracePt t="53392" x="1993900" y="6724650"/>
          <p14:tracePt t="53409" x="2139950" y="6648450"/>
          <p14:tracePt t="53425" x="2279650" y="6578600"/>
          <p14:tracePt t="53442" x="2362200" y="6540500"/>
          <p14:tracePt t="53459" x="2508250" y="6477000"/>
          <p14:tracePt t="53476" x="2552700" y="6451600"/>
          <p14:tracePt t="53492" x="2571750" y="6445250"/>
          <p14:tracePt t="53509" x="2571750" y="6438900"/>
          <p14:tracePt t="53526" x="2578100" y="6419850"/>
          <p14:tracePt t="53542" x="2578100" y="6407150"/>
          <p14:tracePt t="53559" x="2578100" y="6381750"/>
          <p14:tracePt t="53576" x="2565400" y="6330950"/>
          <p14:tracePt t="53592" x="2527300" y="6280150"/>
          <p14:tracePt t="53609" x="2482850" y="6197600"/>
          <p14:tracePt t="53626" x="2368550" y="6096000"/>
          <p14:tracePt t="53643" x="2305050" y="6038850"/>
          <p14:tracePt t="53659" x="2247900" y="5969000"/>
          <p14:tracePt t="53676" x="2209800" y="5924550"/>
          <p14:tracePt t="53693" x="2171700" y="5892800"/>
          <p14:tracePt t="53709" x="2152650" y="5880100"/>
          <p14:tracePt t="53726" x="2120900" y="5854700"/>
          <p14:tracePt t="53743" x="2070100" y="5835650"/>
          <p14:tracePt t="53759" x="1847850" y="5740400"/>
          <p14:tracePt t="53776" x="1739900" y="5695950"/>
          <p14:tracePt t="53793" x="1644650" y="5670550"/>
          <p14:tracePt t="53810" x="1568450" y="5645150"/>
          <p14:tracePt t="53826" x="1498600" y="5638800"/>
          <p14:tracePt t="53843" x="1384300" y="5626100"/>
          <p14:tracePt t="53859" x="1276350" y="5619750"/>
          <p14:tracePt t="53876" x="1155700" y="5619750"/>
          <p14:tracePt t="53893" x="996950" y="5645150"/>
          <p14:tracePt t="53910" x="819150" y="5740400"/>
          <p14:tracePt t="53926" x="679450" y="5810250"/>
          <p14:tracePt t="53943" x="622300" y="5842000"/>
          <p14:tracePt t="53960" x="400050" y="5943600"/>
          <p14:tracePt t="53976" x="336550" y="5981700"/>
          <p14:tracePt t="53993" x="285750" y="6032500"/>
          <p14:tracePt t="54010" x="266700" y="6057900"/>
          <p14:tracePt t="54026" x="241300" y="6076950"/>
          <p14:tracePt t="54043" x="222250" y="6108700"/>
          <p14:tracePt t="54060" x="190500" y="6153150"/>
          <p14:tracePt t="54077" x="171450" y="6191250"/>
          <p14:tracePt t="54093" x="171450" y="6235700"/>
          <p14:tracePt t="54110" x="190500" y="6286500"/>
          <p14:tracePt t="54127" x="234950" y="6305550"/>
          <p14:tracePt t="54143" x="254000" y="6324600"/>
          <p14:tracePt t="54160" x="336550" y="6343650"/>
          <p14:tracePt t="54177" x="438150" y="6362700"/>
          <p14:tracePt t="54193" x="533400" y="6375400"/>
          <p14:tracePt t="54211" x="596900" y="6381750"/>
          <p14:tracePt t="54227" x="717550" y="6388100"/>
          <p14:tracePt t="54244" x="869950" y="6407150"/>
          <p14:tracePt t="54260" x="971550" y="6413500"/>
          <p14:tracePt t="54277" x="1098550" y="6413500"/>
          <p14:tracePt t="54294" x="1200150" y="6413500"/>
          <p14:tracePt t="54311" x="1276350" y="6413500"/>
          <p14:tracePt t="54327" x="1333500" y="6407150"/>
          <p14:tracePt t="54344" x="1454150" y="6407150"/>
          <p14:tracePt t="54360" x="1574800" y="6407150"/>
          <p14:tracePt t="54377" x="1644650" y="6407150"/>
          <p14:tracePt t="54394" x="1733550" y="6407150"/>
          <p14:tracePt t="54411" x="1803400" y="6407150"/>
          <p14:tracePt t="54427" x="1930400" y="6356350"/>
          <p14:tracePt t="54444" x="1974850" y="6324600"/>
          <p14:tracePt t="54460" x="2012950" y="6292850"/>
          <p14:tracePt t="54477" x="2063750" y="6261100"/>
          <p14:tracePt t="54494" x="2152650" y="6203950"/>
          <p14:tracePt t="54511" x="2203450" y="6153150"/>
          <p14:tracePt t="54527" x="2228850" y="6121400"/>
          <p14:tracePt t="54544" x="2247900" y="6089650"/>
          <p14:tracePt t="54561" x="2279650" y="6026150"/>
          <p14:tracePt t="54577" x="2279650" y="5956300"/>
          <p14:tracePt t="54594" x="2273300" y="5924550"/>
          <p14:tracePt t="54611" x="2241550" y="5886450"/>
          <p14:tracePt t="54627" x="2165350" y="5842000"/>
          <p14:tracePt t="54644" x="2070100" y="5765800"/>
          <p14:tracePt t="54661" x="1898650" y="5676900"/>
          <p14:tracePt t="54678" x="1568450" y="5568950"/>
          <p14:tracePt t="54694" x="1447800" y="5549900"/>
          <p14:tracePt t="54711" x="1333500" y="5549900"/>
          <p14:tracePt t="54728" x="1238250" y="5562600"/>
          <p14:tracePt t="54744" x="1155700" y="5575300"/>
          <p14:tracePt t="54761" x="990600" y="5708650"/>
          <p14:tracePt t="54778" x="939800" y="5753100"/>
          <p14:tracePt t="54794" x="895350" y="5803900"/>
          <p14:tracePt t="54811" x="850900" y="5867400"/>
          <p14:tracePt t="54828" x="831850" y="5911850"/>
          <p14:tracePt t="54845" x="825500" y="5981700"/>
          <p14:tracePt t="54861" x="812800" y="6127750"/>
          <p14:tracePt t="54878" x="812800" y="6172200"/>
          <p14:tracePt t="54895" x="812800" y="6178550"/>
          <p14:tracePt t="54911" x="838200" y="6191250"/>
          <p14:tracePt t="54928" x="876300" y="6197600"/>
          <p14:tracePt t="54945" x="939800" y="6223000"/>
          <p14:tracePt t="54961" x="1200150" y="6286500"/>
          <p14:tracePt t="54978" x="1435100" y="6337300"/>
          <p14:tracePt t="54995" x="1663700" y="6381750"/>
          <p14:tracePt t="55012" x="2279650" y="6445250"/>
          <p14:tracePt t="55028" x="2495550" y="6457950"/>
          <p14:tracePt t="55045" x="2622550" y="6445250"/>
          <p14:tracePt t="55061" x="2692400" y="6432550"/>
          <p14:tracePt t="55078" x="2774950" y="6407150"/>
          <p14:tracePt t="55095" x="2914650" y="6324600"/>
          <p14:tracePt t="55112" x="2959100" y="6280150"/>
          <p14:tracePt t="55128" x="2971800" y="6254750"/>
          <p14:tracePt t="55145" x="2984500" y="6229350"/>
          <p14:tracePt t="55162" x="3003550" y="6178550"/>
          <p14:tracePt t="55178" x="3003550" y="6146800"/>
          <p14:tracePt t="55195" x="3003550" y="6102350"/>
          <p14:tracePt t="55212" x="2997200" y="6064250"/>
          <p14:tracePt t="55228" x="2965450" y="6000750"/>
          <p14:tracePt t="55245" x="2946400" y="5975350"/>
          <p14:tracePt t="55262" x="2914650" y="5924550"/>
          <p14:tracePt t="55279" x="2825750" y="5854700"/>
          <p14:tracePt t="55295" x="2749550" y="5822950"/>
          <p14:tracePt t="55312" x="2667000" y="5791200"/>
          <p14:tracePt t="55329" x="2584450" y="5778500"/>
          <p14:tracePt t="55345" x="2540000" y="5765800"/>
          <p14:tracePt t="55362" x="2292350" y="5740400"/>
          <p14:tracePt t="55379" x="2095500" y="5727700"/>
          <p14:tracePt t="55395" x="1771650" y="5772150"/>
          <p14:tracePt t="55412" x="1663700" y="5810250"/>
          <p14:tracePt t="55429" x="1600200" y="5842000"/>
          <p14:tracePt t="55446" x="1555750" y="5861050"/>
          <p14:tracePt t="55462" x="1504950" y="5905500"/>
          <p14:tracePt t="55479" x="1492250" y="5911850"/>
          <p14:tracePt t="55496" x="1485900" y="5924550"/>
          <p14:tracePt t="55512" x="1485900" y="5930900"/>
          <p14:tracePt t="55590" x="1498600" y="5930900"/>
          <p14:tracePt t="55606" x="1511300" y="5930900"/>
          <p14:tracePt t="55614" x="1517650" y="5930900"/>
          <p14:tracePt t="55622" x="1524000" y="5930900"/>
          <p14:tracePt t="55630" x="1562100" y="5930900"/>
          <p14:tracePt t="55646" x="1593850" y="5930900"/>
          <p14:tracePt t="55646" x="0" y="0"/>
        </p14:tracePtLst>
        <p14:tracePtLst>
          <p14:tracePt t="63342" x="3981450" y="3536950"/>
          <p14:tracePt t="63493" x="3968750" y="3536950"/>
          <p14:tracePt t="63502" x="3962400" y="3543300"/>
          <p14:tracePt t="63508" x="3905250" y="3562350"/>
          <p14:tracePt t="63526" x="3841750" y="3562350"/>
          <p14:tracePt t="63526" x="3746500" y="3562350"/>
          <p14:tracePt t="63542" x="3524250" y="3549650"/>
          <p14:tracePt t="63559" x="3092450" y="3505200"/>
          <p14:tracePt t="63576" x="2971800" y="3498850"/>
          <p14:tracePt t="63592" x="2959100" y="3498850"/>
          <p14:tracePt t="63609" x="2940050" y="3498850"/>
          <p14:tracePt t="63625" x="2901950" y="3486150"/>
          <p14:tracePt t="63642" x="2851150" y="3467100"/>
          <p14:tracePt t="63659" x="2768600" y="3454400"/>
          <p14:tracePt t="63675" x="2667000" y="3435350"/>
          <p14:tracePt t="63692" x="2590800" y="3435350"/>
          <p14:tracePt t="63709" x="2508250" y="3435350"/>
          <p14:tracePt t="63726" x="2470150" y="3435350"/>
          <p14:tracePt t="63743" x="2419350" y="3435350"/>
          <p14:tracePt t="63759" x="2355850" y="3429000"/>
          <p14:tracePt t="63776" x="2266950" y="3429000"/>
          <p14:tracePt t="63792" x="2184400" y="3429000"/>
          <p14:tracePt t="63809" x="2108200" y="3441700"/>
          <p14:tracePt t="63826" x="2076450" y="3448050"/>
          <p14:tracePt t="63843" x="2057400" y="3454400"/>
          <p14:tracePt t="63859" x="2000250" y="3467100"/>
          <p14:tracePt t="63876" x="1936750" y="3473450"/>
          <p14:tracePt t="63893" x="1879600" y="3486150"/>
          <p14:tracePt t="63910" x="1879600" y="3492500"/>
          <p14:tracePt t="63926" x="1841500" y="3517900"/>
          <p14:tracePt t="63943" x="1797050" y="3536950"/>
          <p14:tracePt t="63959" x="1752600" y="3562350"/>
          <p14:tracePt t="63976" x="1676400" y="3594100"/>
          <p14:tracePt t="63993" x="1612900" y="3613150"/>
          <p14:tracePt t="64010" x="1536700" y="3644900"/>
          <p14:tracePt t="64026" x="1454150" y="3689350"/>
          <p14:tracePt t="64043" x="1409700" y="3714750"/>
          <p14:tracePt t="64059" x="1358900" y="3746500"/>
          <p14:tracePt t="64076" x="1314450" y="3771900"/>
          <p14:tracePt t="64093" x="1219200" y="3822700"/>
          <p14:tracePt t="64110" x="1193800" y="3835400"/>
          <p14:tracePt t="64237" x="1225550" y="3848100"/>
          <p14:tracePt t="64246" x="1295400" y="3873500"/>
          <p14:tracePt t="64253" x="1320800" y="3886200"/>
          <p14:tracePt t="64261" x="1397000" y="3911600"/>
          <p14:tracePt t="64269" x="1466850" y="3956050"/>
          <p14:tracePt t="64277" x="1606550" y="3994150"/>
          <p14:tracePt t="64293" x="1638300" y="4013200"/>
          <p14:tracePt t="64310" x="1638300" y="4019550"/>
          <p14:tracePt t="64327" x="1644650" y="4025900"/>
          <p14:tracePt t="64365" x="1644650" y="4038600"/>
          <p14:tracePt t="64382" x="1644650" y="4044950"/>
          <p14:tracePt t="64397" x="1644650" y="4057650"/>
          <p14:tracePt t="64405" x="1644650" y="4076700"/>
          <p14:tracePt t="64410" x="1638300" y="4095750"/>
          <p14:tracePt t="64427" x="1619250" y="4140200"/>
          <p14:tracePt t="64444" x="1612900" y="4165600"/>
          <p14:tracePt t="64460" x="1593850" y="4197350"/>
          <p14:tracePt t="64477" x="1581150" y="4235450"/>
          <p14:tracePt t="64494" x="1581150" y="4254500"/>
          <p14:tracePt t="64511" x="1581150" y="4260850"/>
          <p14:tracePt t="64527" x="1581150" y="4273550"/>
          <p14:tracePt t="64544" x="1600200" y="4279900"/>
          <p14:tracePt t="64560" x="1676400" y="4292600"/>
          <p14:tracePt t="64577" x="1892300" y="4311650"/>
          <p14:tracePt t="64594" x="2146300" y="4343400"/>
          <p14:tracePt t="64611" x="2540000" y="4375150"/>
          <p14:tracePt t="64627" x="2800350" y="4394200"/>
          <p14:tracePt t="64644" x="2933700" y="4413250"/>
          <p14:tracePt t="64661" x="3041650" y="4413250"/>
          <p14:tracePt t="64677" x="3117850" y="4425950"/>
          <p14:tracePt t="64694" x="3181350" y="4425950"/>
          <p14:tracePt t="64711" x="3257550" y="4425950"/>
          <p14:tracePt t="64727" x="3403600" y="4413250"/>
          <p14:tracePt t="64744" x="3473450" y="4413250"/>
          <p14:tracePt t="64761" x="3594100" y="4413250"/>
          <p14:tracePt t="64777" x="3822700" y="4419600"/>
          <p14:tracePt t="64794" x="3975100" y="4413250"/>
          <p14:tracePt t="64811" x="4070350" y="4400550"/>
          <p14:tracePt t="64827" x="4102100" y="4387850"/>
          <p14:tracePt t="64844" x="4133850" y="4381500"/>
          <p14:tracePt t="64861" x="4241800" y="4375150"/>
          <p14:tracePt t="64878" x="4343400" y="4356100"/>
          <p14:tracePt t="64894" x="4495800" y="4343400"/>
          <p14:tracePt t="64911" x="4533900" y="4337050"/>
          <p14:tracePt t="64928" x="4584700" y="4337050"/>
          <p14:tracePt t="64945" x="4654550" y="4330700"/>
          <p14:tracePt t="64961" x="4845050" y="4330700"/>
          <p14:tracePt t="64978" x="5162550" y="4305300"/>
          <p14:tracePt t="64994" x="5403850" y="4286250"/>
          <p14:tracePt t="65011" x="5600700" y="4267200"/>
          <p14:tracePt t="65028" x="5753100" y="4260850"/>
          <p14:tracePt t="65045" x="5892800" y="4260850"/>
          <p14:tracePt t="65061" x="6223000" y="4241800"/>
          <p14:tracePt t="65077" x="6419850" y="4235450"/>
          <p14:tracePt t="65094" x="6604000" y="4222750"/>
          <p14:tracePt t="65111" x="6731000" y="4222750"/>
          <p14:tracePt t="65127" x="6851650" y="4235450"/>
          <p14:tracePt t="65145" x="6991350" y="4235450"/>
          <p14:tracePt t="65161" x="7092950" y="4235450"/>
          <p14:tracePt t="65178" x="7213600" y="4216400"/>
          <p14:tracePt t="65195" x="7296150" y="4203700"/>
          <p14:tracePt t="65211" x="7397750" y="4184650"/>
          <p14:tracePt t="65228" x="7569200" y="4165600"/>
          <p14:tracePt t="65245" x="7753350" y="4140200"/>
          <p14:tracePt t="65262" x="7823200" y="4114800"/>
          <p14:tracePt t="65278" x="7886700" y="4083050"/>
          <p14:tracePt t="65295" x="7950200" y="4057650"/>
          <p14:tracePt t="65312" x="8007350" y="4032250"/>
          <p14:tracePt t="65328" x="8032750" y="4013200"/>
          <p14:tracePt t="65345" x="8102600" y="3994150"/>
          <p14:tracePt t="65362" x="8140700" y="3962400"/>
          <p14:tracePt t="65378" x="8178800" y="3911600"/>
          <p14:tracePt t="65395" x="8178800" y="3898900"/>
          <p14:tracePt t="65429" x="8178800" y="3892550"/>
          <p14:tracePt t="65430" x="8178800" y="3886200"/>
          <p14:tracePt t="65445" x="8134350" y="3867150"/>
          <p14:tracePt t="65462" x="8039100" y="3841750"/>
          <p14:tracePt t="65479" x="7880350" y="3784600"/>
          <p14:tracePt t="65495" x="7734300" y="3752850"/>
          <p14:tracePt t="65512" x="7581900" y="3714750"/>
          <p14:tracePt t="65529" x="7473950" y="3714750"/>
          <p14:tracePt t="65546" x="7404100" y="3702050"/>
          <p14:tracePt t="65562" x="7372350" y="3702050"/>
          <p14:tracePt t="65579" x="7226300" y="3695700"/>
          <p14:tracePt t="65595" x="7067550" y="3676650"/>
          <p14:tracePt t="65612" x="6985000" y="3670300"/>
          <p14:tracePt t="65629" x="6870700" y="3670300"/>
          <p14:tracePt t="65646" x="6750050" y="3683000"/>
          <p14:tracePt t="65662" x="6565900" y="3683000"/>
          <p14:tracePt t="65679" x="6350000" y="3670300"/>
          <p14:tracePt t="65696" x="5937250" y="3644900"/>
          <p14:tracePt t="65712" x="5816600" y="3644900"/>
          <p14:tracePt t="65729" x="5753100" y="3644900"/>
          <p14:tracePt t="65746" x="5721350" y="3644900"/>
          <p14:tracePt t="65762" x="5708650" y="3644900"/>
          <p14:tracePt t="65779" x="5689600" y="3644900"/>
          <p14:tracePt t="65796" x="5657850" y="3644900"/>
          <p14:tracePt t="65812" x="5619750" y="3632200"/>
          <p14:tracePt t="65829" x="5499100" y="3600450"/>
          <p14:tracePt t="65846" x="5480050" y="3594100"/>
          <p14:tracePt t="65863" x="5467350" y="3594100"/>
          <p14:tracePt t="65879" x="5454650" y="3587750"/>
          <p14:tracePt t="65896" x="5441950" y="3587750"/>
          <p14:tracePt t="65913" x="5410200" y="3581400"/>
          <p14:tracePt t="65929" x="5391150" y="3581400"/>
          <p14:tracePt t="65946" x="5378450" y="3581400"/>
          <p14:tracePt t="66023" x="0" y="0"/>
        </p14:tracePtLst>
        <p14:tracePtLst>
          <p14:tracePt t="78885" x="3054350" y="5403850"/>
          <p14:tracePt t="79021" x="3009900" y="5391150"/>
          <p14:tracePt t="79030" x="2965450" y="5384800"/>
          <p14:tracePt t="79037" x="2927350" y="5372100"/>
          <p14:tracePt t="79045" x="2882900" y="5365750"/>
          <p14:tracePt t="79053" x="2755900" y="5346700"/>
          <p14:tracePt t="79069" x="2622550" y="5314950"/>
          <p14:tracePt t="79069" x="2616200" y="5314950"/>
          <p14:tracePt t="79086" x="2559050" y="5302250"/>
          <p14:tracePt t="79102" x="2527300" y="5302250"/>
          <p14:tracePt t="79119" x="2501900" y="5295900"/>
          <p14:tracePt t="79135" x="2457450" y="5276850"/>
          <p14:tracePt t="79152" x="2406650" y="5264150"/>
          <p14:tracePt t="79169" x="2349500" y="5257800"/>
          <p14:tracePt t="79185" x="2286000" y="5251450"/>
          <p14:tracePt t="79202" x="2222500" y="5245100"/>
          <p14:tracePt t="79219" x="2197100" y="5245100"/>
          <p14:tracePt t="79236" x="2152650" y="5245100"/>
          <p14:tracePt t="79252" x="2127250" y="5251450"/>
          <p14:tracePt t="79269" x="2101850" y="5251450"/>
          <p14:tracePt t="79269" x="2076450" y="5264150"/>
          <p14:tracePt t="79286" x="2019300" y="5270500"/>
          <p14:tracePt t="79302" x="1981200" y="5289550"/>
          <p14:tracePt t="79319" x="1892300" y="5321300"/>
          <p14:tracePt t="79336" x="1835150" y="5346700"/>
          <p14:tracePt t="79352" x="1752600" y="5353050"/>
          <p14:tracePt t="79369" x="1676400" y="5365750"/>
          <p14:tracePt t="79386" x="1606550" y="5378450"/>
          <p14:tracePt t="79402" x="1524000" y="5403850"/>
          <p14:tracePt t="79419" x="1416050" y="5422900"/>
          <p14:tracePt t="79436" x="1276350" y="5441950"/>
          <p14:tracePt t="79452" x="1219200" y="5448300"/>
          <p14:tracePt t="79469" x="1168400" y="5461000"/>
          <p14:tracePt t="79486" x="1143000" y="5480050"/>
          <p14:tracePt t="79502" x="1130300" y="5480050"/>
          <p14:tracePt t="79519" x="1104900" y="5511800"/>
          <p14:tracePt t="79536" x="1085850" y="5530850"/>
          <p14:tracePt t="79553" x="1079500" y="5556250"/>
          <p14:tracePt t="79569" x="1079500" y="5581650"/>
          <p14:tracePt t="79586" x="1085850" y="5613400"/>
          <p14:tracePt t="79603" x="1098550" y="5651500"/>
          <p14:tracePt t="79619" x="1111250" y="5676900"/>
          <p14:tracePt t="79636" x="1117600" y="5708650"/>
          <p14:tracePt t="79653" x="1168400" y="5765800"/>
          <p14:tracePt t="79670" x="1244600" y="5816600"/>
          <p14:tracePt t="79686" x="1358900" y="5861050"/>
          <p14:tracePt t="79703" x="1466850" y="5924550"/>
          <p14:tracePt t="79719" x="1524000" y="5943600"/>
          <p14:tracePt t="79736" x="1682750" y="5975350"/>
          <p14:tracePt t="79753" x="1752600" y="5994400"/>
          <p14:tracePt t="79770" x="1917700" y="6019800"/>
          <p14:tracePt t="79786" x="2038350" y="6026150"/>
          <p14:tracePt t="79803" x="2184400" y="6038850"/>
          <p14:tracePt t="79820" x="2324100" y="6026150"/>
          <p14:tracePt t="79837" x="3149600" y="5930900"/>
          <p14:tracePt t="79854" x="3536950" y="5892800"/>
          <p14:tracePt t="79870" x="3797300" y="5873750"/>
          <p14:tracePt t="79887" x="3975100" y="5867400"/>
          <p14:tracePt t="79903" x="4083050" y="5854700"/>
          <p14:tracePt t="79920" x="4127500" y="5848350"/>
          <p14:tracePt t="79937" x="4273550" y="5810250"/>
          <p14:tracePt t="79953" x="4311650" y="5791200"/>
          <p14:tracePt t="79970" x="4337050" y="5784850"/>
          <p14:tracePt t="79987" x="4375150" y="5778500"/>
          <p14:tracePt t="80003" x="4438650" y="5778500"/>
          <p14:tracePt t="80020" x="4584700" y="5803900"/>
          <p14:tracePt t="80037" x="4730750" y="5822950"/>
          <p14:tracePt t="80054" x="4838700" y="5842000"/>
          <p14:tracePt t="80070" x="4953000" y="5848350"/>
          <p14:tracePt t="80088" x="5016500" y="5854700"/>
          <p14:tracePt t="80104" x="5238750" y="5867400"/>
          <p14:tracePt t="80120" x="5314950" y="5867400"/>
          <p14:tracePt t="80137" x="5664200" y="5842000"/>
          <p14:tracePt t="80154" x="5835650" y="5835650"/>
          <p14:tracePt t="80170" x="6007100" y="5810250"/>
          <p14:tracePt t="80187" x="6165850" y="5772150"/>
          <p14:tracePt t="80204" x="6324600" y="5746750"/>
          <p14:tracePt t="80220" x="6388100" y="5753100"/>
          <p14:tracePt t="80237" x="6521450" y="5784850"/>
          <p14:tracePt t="80254" x="6642100" y="5810250"/>
          <p14:tracePt t="80270" x="6762750" y="5822950"/>
          <p14:tracePt t="80287" x="6965950" y="5835650"/>
          <p14:tracePt t="80304" x="7035800" y="5842000"/>
          <p14:tracePt t="80320" x="7061200" y="5842000"/>
          <p14:tracePt t="80337" x="7156450" y="5861050"/>
          <p14:tracePt t="80354" x="7270750" y="5892800"/>
          <p14:tracePt t="80371" x="7416800" y="5930900"/>
          <p14:tracePt t="80387" x="7588250" y="5962650"/>
          <p14:tracePt t="80404" x="7753350" y="5956300"/>
          <p14:tracePt t="80421" x="7785100" y="5937250"/>
          <p14:tracePt t="80477" x="7785100" y="5930900"/>
          <p14:tracePt t="80485" x="7804150" y="5924550"/>
          <p14:tracePt t="80493" x="7816850" y="5911850"/>
          <p14:tracePt t="80501" x="7848600" y="5899150"/>
          <p14:tracePt t="80509" x="7874000" y="5886450"/>
          <p14:tracePt t="80524" x="7899400" y="5873750"/>
          <p14:tracePt t="80537" x="7912100" y="5861050"/>
          <p14:tracePt t="80554" x="7931150" y="5848350"/>
          <p14:tracePt t="80571" x="7943850" y="5842000"/>
          <p14:tracePt t="80588" x="7956550" y="5835650"/>
          <p14:tracePt t="80604" x="7969250" y="5829300"/>
          <p14:tracePt t="80621" x="7981950" y="5810250"/>
          <p14:tracePt t="80638" x="7994650" y="5797550"/>
          <p14:tracePt t="80654" x="8001000" y="5772150"/>
          <p14:tracePt t="80671" x="8013700" y="5753100"/>
          <p14:tracePt t="80688" x="8026400" y="5721350"/>
          <p14:tracePt t="80705" x="8032750" y="5683250"/>
          <p14:tracePt t="80721" x="8032750" y="5676900"/>
          <p14:tracePt t="80738" x="8026400" y="5632450"/>
          <p14:tracePt t="80755" x="8001000" y="5600700"/>
          <p14:tracePt t="80771" x="7924800" y="5568950"/>
          <p14:tracePt t="80788" x="7867650" y="5556250"/>
          <p14:tracePt t="80805" x="7747000" y="5524500"/>
          <p14:tracePt t="80822" x="7632700" y="5492750"/>
          <p14:tracePt t="80838" x="7512050" y="5454650"/>
          <p14:tracePt t="80855" x="7245350" y="5378450"/>
          <p14:tracePt t="80871" x="7080250" y="5359400"/>
          <p14:tracePt t="80888" x="6927850" y="5327650"/>
          <p14:tracePt t="80905" x="6762750" y="5302250"/>
          <p14:tracePt t="80921" x="6705600" y="5289550"/>
          <p14:tracePt t="80938" x="6305550" y="5232400"/>
          <p14:tracePt t="80955" x="6153150" y="5226050"/>
          <p14:tracePt t="80971" x="5797550" y="5213350"/>
          <p14:tracePt t="80988" x="5543550" y="5207000"/>
          <p14:tracePt t="81005" x="5067300" y="5162550"/>
          <p14:tracePt t="81022" x="4857750" y="5156200"/>
          <p14:tracePt t="81038" x="4603750" y="5156200"/>
          <p14:tracePt t="81055" x="4368800" y="5187950"/>
          <p14:tracePt t="81072" x="4248150" y="5200650"/>
          <p14:tracePt t="81089" x="4140200" y="5213350"/>
          <p14:tracePt t="81105" x="4025900" y="5207000"/>
          <p14:tracePt t="81122" x="3968750" y="5200650"/>
          <p14:tracePt t="81138" x="3784600" y="5194300"/>
          <p14:tracePt t="81155" x="3683000" y="5187950"/>
          <p14:tracePt t="81172" x="3562350" y="5168900"/>
          <p14:tracePt t="81189" x="3276600" y="5143500"/>
          <p14:tracePt t="81206" x="3168650" y="5137150"/>
          <p14:tracePt t="81222" x="3098800" y="5130800"/>
          <p14:tracePt t="81239" x="3041650" y="5130800"/>
          <p14:tracePt t="81255" x="2997200" y="5130800"/>
          <p14:tracePt t="81272" x="2940050" y="5130800"/>
          <p14:tracePt t="81289" x="2819400" y="5143500"/>
          <p14:tracePt t="81305" x="2749550" y="5162550"/>
          <p14:tracePt t="81322" x="2711450" y="5181600"/>
          <p14:tracePt t="81339" x="2616200" y="5219700"/>
          <p14:tracePt t="81356" x="2514600" y="5270500"/>
          <p14:tracePt t="81372" x="2368550" y="5302250"/>
          <p14:tracePt t="81389" x="1898650" y="5410200"/>
          <p14:tracePt t="81406" x="1778000" y="5441950"/>
          <p14:tracePt t="81422" x="1657350" y="5492750"/>
          <p14:tracePt t="81439" x="1600200" y="5505450"/>
          <p14:tracePt t="81456" x="1574800" y="5518150"/>
          <p14:tracePt t="81472" x="1536700" y="5524500"/>
          <p14:tracePt t="81489" x="1466850" y="5524500"/>
          <p14:tracePt t="81506" x="1447800" y="5524500"/>
          <p14:tracePt t="81522" x="1447800" y="5530850"/>
          <p14:tracePt t="81539" x="1441450" y="5543550"/>
          <p14:tracePt t="81556" x="1358900" y="5549900"/>
          <p14:tracePt t="81572" x="1289050" y="5556250"/>
          <p14:tracePt t="81590" x="1276350" y="5562600"/>
          <p14:tracePt t="81693" x="1276350" y="5575300"/>
          <p14:tracePt t="81701" x="1289050" y="5588000"/>
          <p14:tracePt t="81709" x="1308100" y="5594350"/>
          <p14:tracePt t="81717" x="1333500" y="5594350"/>
          <p14:tracePt t="81717" x="1358900" y="5607050"/>
          <p14:tracePt t="81741" x="1441450" y="5638800"/>
          <p14:tracePt t="81742" x="1473200" y="5657850"/>
          <p14:tracePt t="81756" x="1631950" y="5715000"/>
          <p14:tracePt t="81773" x="2101850" y="5829300"/>
          <p14:tracePt t="81790" x="2882900" y="5962650"/>
          <p14:tracePt t="81806" x="3302000" y="6007100"/>
          <p14:tracePt t="81823" x="3556000" y="6051550"/>
          <p14:tracePt t="81840" x="3778250" y="6083300"/>
          <p14:tracePt t="81856" x="3930650" y="6096000"/>
          <p14:tracePt t="81873" x="4102100" y="6108700"/>
          <p14:tracePt t="81890" x="4286250" y="6115050"/>
          <p14:tracePt t="81906" x="4610100" y="6115050"/>
          <p14:tracePt t="81923" x="4705350" y="6115050"/>
          <p14:tracePt t="81940" x="4895850" y="6140450"/>
          <p14:tracePt t="81957" x="4972050" y="6146800"/>
          <p14:tracePt t="81973" x="5003800" y="6146800"/>
          <p14:tracePt t="81990" x="5016500" y="6146800"/>
          <p14:tracePt t="82007" x="5118100" y="6159500"/>
          <p14:tracePt t="82023" x="5194300" y="6165850"/>
          <p14:tracePt t="82040" x="5308600" y="6178550"/>
          <p14:tracePt t="82057" x="5372100" y="6178550"/>
          <p14:tracePt t="82073" x="5416550" y="6172200"/>
          <p14:tracePt t="82091" x="5422900" y="6159500"/>
          <p14:tracePt t="82107" x="5435600" y="6134100"/>
          <p14:tracePt t="82124" x="5461000" y="6096000"/>
          <p14:tracePt t="82140" x="5467350" y="6057900"/>
          <p14:tracePt t="82157" x="5467350" y="6019800"/>
          <p14:tracePt t="82174" x="5467350" y="6000750"/>
          <p14:tracePt t="82190" x="5467350" y="5975350"/>
          <p14:tracePt t="82207" x="5499100" y="5937250"/>
          <p14:tracePt t="82245" x="5537200" y="5918200"/>
          <p14:tracePt t="82253" x="5543550" y="5905500"/>
          <p14:tracePt t="82257" x="5549900" y="5899150"/>
          <p14:tracePt t="82274" x="5575300" y="5892800"/>
          <p14:tracePt t="82291" x="5607050" y="5873750"/>
          <p14:tracePt t="82307" x="5689600" y="5861050"/>
          <p14:tracePt t="82324" x="5803900" y="5854700"/>
          <p14:tracePt t="82340" x="5962650" y="5835650"/>
          <p14:tracePt t="82340" x="6013450" y="5835650"/>
          <p14:tracePt t="82358" x="6165850" y="5848350"/>
          <p14:tracePt t="82374" x="6330950" y="5867400"/>
          <p14:tracePt t="82391" x="6635750" y="5886450"/>
          <p14:tracePt t="82407" x="6769100" y="5892800"/>
          <p14:tracePt t="82424" x="6826250" y="5892800"/>
          <p14:tracePt t="82441" x="6921500" y="5899150"/>
          <p14:tracePt t="82457" x="6997700" y="5905500"/>
          <p14:tracePt t="82474" x="7054850" y="5911850"/>
          <p14:tracePt t="82491" x="7188200" y="5918200"/>
          <p14:tracePt t="82507" x="7277100" y="5924550"/>
          <p14:tracePt t="82524" x="7448550" y="5937250"/>
          <p14:tracePt t="82541" x="7632700" y="5962650"/>
          <p14:tracePt t="82558" x="7734300" y="5969000"/>
          <p14:tracePt t="82574" x="7797800" y="5969000"/>
          <p14:tracePt t="82591" x="7823200" y="5962650"/>
          <p14:tracePt t="82608" x="7835900" y="5962650"/>
          <p14:tracePt t="82624" x="7848600" y="5962650"/>
          <p14:tracePt t="82641" x="7861300" y="5956300"/>
          <p14:tracePt t="82658" x="7899400" y="5943600"/>
          <p14:tracePt t="82674" x="7931150" y="5930900"/>
          <p14:tracePt t="82691" x="7962900" y="5924550"/>
          <p14:tracePt t="82708" x="8001000" y="5918200"/>
          <p14:tracePt t="82724" x="8102600" y="5911850"/>
          <p14:tracePt t="82741" x="8185150" y="5905500"/>
          <p14:tracePt t="82758" x="8261350" y="5899150"/>
          <p14:tracePt t="82774" x="8299450" y="5892800"/>
          <p14:tracePt t="82791" x="8305800" y="5892800"/>
          <p14:tracePt t="82853" x="8305800" y="5880100"/>
          <p14:tracePt t="82861" x="8312150" y="5880100"/>
          <p14:tracePt t="82877" x="8318500" y="5873750"/>
          <p14:tracePt t="82893" x="8318500" y="5861050"/>
          <p14:tracePt t="82941" x="8318500" y="5854700"/>
          <p14:tracePt t="82950" x="8318500" y="5848350"/>
          <p14:tracePt t="82973" x="8318500" y="5842000"/>
          <p14:tracePt t="82997" x="8312150" y="5829300"/>
          <p14:tracePt t="83005" x="8305800" y="5829300"/>
          <p14:tracePt t="83017" x="8305800" y="5822950"/>
          <p14:tracePt t="83021" x="8299450" y="5816600"/>
          <p14:tracePt t="83027" x="8280400" y="5803900"/>
          <p14:tracePt t="83042" x="8248650" y="5791200"/>
          <p14:tracePt t="83058" x="8210550" y="5784850"/>
          <p14:tracePt t="83075" x="8197850" y="5778500"/>
          <p14:tracePt t="83092" x="8178800" y="5772150"/>
          <p14:tracePt t="83109" x="8147050" y="5759450"/>
          <p14:tracePt t="83109" x="0" y="0"/>
        </p14:tracePtLst>
        <p14:tracePtLst>
          <p14:tracePt t="89984" x="3575050" y="5880100"/>
          <p14:tracePt t="90190" x="3562350" y="5880100"/>
          <p14:tracePt t="90198" x="3549650" y="5880100"/>
          <p14:tracePt t="90206" x="3530600" y="5880100"/>
          <p14:tracePt t="90206" x="3486150" y="5873750"/>
          <p14:tracePt t="90221" x="3314700" y="5854700"/>
          <p14:tracePt t="90239" x="3155950" y="5842000"/>
          <p14:tracePt t="90254" x="3073400" y="5829300"/>
          <p14:tracePt t="90271" x="2901950" y="5822950"/>
          <p14:tracePt t="90288" x="2819400" y="5810250"/>
          <p14:tracePt t="90305" x="2787650" y="5810250"/>
          <p14:tracePt t="90321" x="2768600" y="5810250"/>
          <p14:tracePt t="90338" x="2743200" y="5803900"/>
          <p14:tracePt t="90355" x="2717800" y="5803900"/>
          <p14:tracePt t="90371" x="2679700" y="5797550"/>
          <p14:tracePt t="90388" x="2622550" y="5791200"/>
          <p14:tracePt t="90405" x="2482850" y="5778500"/>
          <p14:tracePt t="90421" x="2381250" y="5772150"/>
          <p14:tracePt t="90438" x="2330450" y="5772150"/>
          <p14:tracePt t="90455" x="2298700" y="5772150"/>
          <p14:tracePt t="90472" x="2190750" y="5772150"/>
          <p14:tracePt t="90488" x="2076450" y="5772150"/>
          <p14:tracePt t="90505" x="2000250" y="5772150"/>
          <p14:tracePt t="90521" x="1924050" y="5772150"/>
          <p14:tracePt t="90538" x="1803400" y="5784850"/>
          <p14:tracePt t="90555" x="1701800" y="5791200"/>
          <p14:tracePt t="90572" x="1600200" y="5803900"/>
          <p14:tracePt t="90588" x="1466850" y="5816600"/>
          <p14:tracePt t="90605" x="1270000" y="5822950"/>
          <p14:tracePt t="90622" x="1149350" y="5822950"/>
          <p14:tracePt t="90639" x="1073150" y="5822950"/>
          <p14:tracePt t="90655" x="1041400" y="5822950"/>
          <p14:tracePt t="90672" x="952500" y="5816600"/>
          <p14:tracePt t="90688" x="806450" y="5816600"/>
          <p14:tracePt t="90705" x="730250" y="5816600"/>
          <p14:tracePt t="90722" x="685800" y="5822950"/>
          <p14:tracePt t="90739" x="654050" y="5822950"/>
          <p14:tracePt t="90755" x="641350" y="5829300"/>
          <p14:tracePt t="90772" x="609600" y="5835650"/>
          <p14:tracePt t="90789" x="584200" y="5848350"/>
          <p14:tracePt t="90805" x="565150" y="5854700"/>
          <p14:tracePt t="90846" x="552450" y="5854700"/>
          <p14:tracePt t="90854" x="552450" y="5861050"/>
          <p14:tracePt t="90872" x="539750" y="5867400"/>
          <p14:tracePt t="90873" x="533400" y="5886450"/>
          <p14:tracePt t="90889" x="527050" y="5899150"/>
          <p14:tracePt t="90906" x="514350" y="5930900"/>
          <p14:tracePt t="90922" x="508000" y="5943600"/>
          <p14:tracePt t="90939" x="501650" y="5969000"/>
          <p14:tracePt t="90955" x="501650" y="5994400"/>
          <p14:tracePt t="90972" x="501650" y="6000750"/>
          <p14:tracePt t="90989" x="508000" y="6032500"/>
          <p14:tracePt t="91006" x="514350" y="6057900"/>
          <p14:tracePt t="91022" x="520700" y="6064250"/>
          <p14:tracePt t="91039" x="520700" y="6089650"/>
          <p14:tracePt t="91078" x="527050" y="6115050"/>
          <p14:tracePt t="91086" x="533400" y="6140450"/>
          <p14:tracePt t="91106" x="539750" y="6159500"/>
          <p14:tracePt t="91106" x="552450" y="6178550"/>
          <p14:tracePt t="91122" x="571500" y="6203950"/>
          <p14:tracePt t="91139" x="590550" y="6223000"/>
          <p14:tracePt t="91174" x="603250" y="6229350"/>
          <p14:tracePt t="91174" x="609600" y="6235700"/>
          <p14:tracePt t="91189" x="622300" y="6248400"/>
          <p14:tracePt t="91206" x="635000" y="6254750"/>
          <p14:tracePt t="91223" x="654050" y="6267450"/>
          <p14:tracePt t="91240" x="673100" y="6267450"/>
          <p14:tracePt t="91256" x="692150" y="6273800"/>
          <p14:tracePt t="91273" x="723900" y="6280150"/>
          <p14:tracePt t="91289" x="755650" y="6292850"/>
          <p14:tracePt t="91306" x="774700" y="6299200"/>
          <p14:tracePt t="91323" x="825500" y="6311900"/>
          <p14:tracePt t="91340" x="895350" y="6324600"/>
          <p14:tracePt t="91356" x="965200" y="6337300"/>
          <p14:tracePt t="91373" x="1035050" y="6337300"/>
          <p14:tracePt t="91390" x="1219200" y="6362700"/>
          <p14:tracePt t="91406" x="1320800" y="6369050"/>
          <p14:tracePt t="91423" x="1371600" y="6375400"/>
          <p14:tracePt t="91440" x="1422400" y="6375400"/>
          <p14:tracePt t="91456" x="1454150" y="6375400"/>
          <p14:tracePt t="91473" x="1568450" y="6388100"/>
          <p14:tracePt t="91490" x="1657350" y="6388100"/>
          <p14:tracePt t="91507" x="1809750" y="6394450"/>
          <p14:tracePt t="91523" x="1892300" y="6400800"/>
          <p14:tracePt t="91540" x="1981200" y="6407150"/>
          <p14:tracePt t="91556" x="2108200" y="6426200"/>
          <p14:tracePt t="91573" x="2393950" y="6457950"/>
          <p14:tracePt t="91590" x="2540000" y="6464300"/>
          <p14:tracePt t="91607" x="2641600" y="6470650"/>
          <p14:tracePt t="91623" x="2686050" y="6470650"/>
          <p14:tracePt t="91640" x="2736850" y="6464300"/>
          <p14:tracePt t="91657" x="2755900" y="6464300"/>
          <p14:tracePt t="91674" x="2781300" y="6451600"/>
          <p14:tracePt t="91690" x="2825750" y="6413500"/>
          <p14:tracePt t="91707" x="2908300" y="6394450"/>
          <p14:tracePt t="91724" x="2990850" y="6362700"/>
          <p14:tracePt t="91740" x="3073400" y="6350000"/>
          <p14:tracePt t="91757" x="3175000" y="6299200"/>
          <p14:tracePt t="91774" x="3187700" y="6254750"/>
          <p14:tracePt t="91790" x="3194050" y="6235700"/>
          <p14:tracePt t="91807" x="3200400" y="6216650"/>
          <p14:tracePt t="91824" x="3213100" y="6191250"/>
          <p14:tracePt t="91841" x="3213100" y="6184900"/>
          <p14:tracePt t="91857" x="3225800" y="6165850"/>
          <p14:tracePt t="91874" x="3244850" y="6127750"/>
          <p14:tracePt t="91890" x="3244850" y="6102350"/>
          <p14:tracePt t="91907" x="3244850" y="6032500"/>
          <p14:tracePt t="91924" x="3244850" y="6007100"/>
          <p14:tracePt t="91941" x="3244850" y="5975350"/>
          <p14:tracePt t="91957" x="3232150" y="5956300"/>
          <p14:tracePt t="91974" x="3219450" y="5949950"/>
          <p14:tracePt t="91990" x="3155950" y="5918200"/>
          <p14:tracePt t="92007" x="3092450" y="5880100"/>
          <p14:tracePt t="92024" x="2984500" y="5842000"/>
          <p14:tracePt t="92041" x="2863850" y="5816600"/>
          <p14:tracePt t="92057" x="2806700" y="5791200"/>
          <p14:tracePt t="92074" x="2603500" y="5746750"/>
          <p14:tracePt t="92091" x="2482850" y="5727700"/>
          <p14:tracePt t="92108" x="2336800" y="5702300"/>
          <p14:tracePt t="92124" x="2203450" y="5695950"/>
          <p14:tracePt t="92141" x="2095500" y="5689600"/>
          <p14:tracePt t="92157" x="1936750" y="5676900"/>
          <p14:tracePt t="92174" x="1816100" y="5683250"/>
          <p14:tracePt t="92191" x="1695450" y="5689600"/>
          <p14:tracePt t="92208" x="1536700" y="5689600"/>
          <p14:tracePt t="92224" x="1390650" y="5695950"/>
          <p14:tracePt t="92242" x="1314450" y="5702300"/>
          <p14:tracePt t="92258" x="1244600" y="5721350"/>
          <p14:tracePt t="92274" x="1225550" y="5734050"/>
          <p14:tracePt t="92291" x="1193800" y="5746750"/>
          <p14:tracePt t="92308" x="1168400" y="5759450"/>
          <p14:tracePt t="92324" x="1092200" y="5778500"/>
          <p14:tracePt t="92341" x="869950" y="5842000"/>
          <p14:tracePt t="92358" x="768350" y="5867400"/>
          <p14:tracePt t="92375" x="711200" y="5886450"/>
          <p14:tracePt t="92391" x="654050" y="5911850"/>
          <p14:tracePt t="92408" x="603250" y="5930900"/>
          <p14:tracePt t="92425" x="577850" y="5943600"/>
          <p14:tracePt t="92441" x="552450" y="5949950"/>
          <p14:tracePt t="92458" x="514350" y="5956300"/>
          <p14:tracePt t="92475" x="508000" y="5962650"/>
          <p14:tracePt t="92491" x="508000" y="5969000"/>
          <p14:tracePt t="92525" x="501650" y="5969000"/>
          <p14:tracePt t="92541" x="501650" y="6000750"/>
          <p14:tracePt t="92542" x="508000" y="6019800"/>
          <p14:tracePt t="92558" x="514350" y="6038850"/>
          <p14:tracePt t="92575" x="533400" y="6057900"/>
          <p14:tracePt t="92591" x="552450" y="6076950"/>
          <p14:tracePt t="92608" x="571500" y="6102350"/>
          <p14:tracePt t="92625" x="590550" y="6134100"/>
          <p14:tracePt t="92642" x="603250" y="6146800"/>
          <p14:tracePt t="92658" x="622300" y="6165850"/>
          <p14:tracePt t="92675" x="628650" y="6178550"/>
          <p14:tracePt t="92692" x="654050" y="6191250"/>
          <p14:tracePt t="92708" x="660400" y="6203950"/>
          <p14:tracePt t="92725" x="723900" y="6254750"/>
          <p14:tracePt t="92742" x="768350" y="6267450"/>
          <p14:tracePt t="92758" x="800100" y="6286500"/>
          <p14:tracePt t="92775" x="812800" y="6292850"/>
          <p14:tracePt t="93094" x="819150" y="6292850"/>
          <p14:tracePt t="93110" x="825500" y="6292850"/>
          <p14:tracePt t="93118" x="838200" y="6292850"/>
          <p14:tracePt t="93142" x="844550" y="6292850"/>
          <p14:tracePt t="93166" x="850900" y="6292850"/>
          <p14:tracePt t="93182" x="857250" y="6292850"/>
          <p14:tracePt t="93366" x="869950" y="6292850"/>
          <p14:tracePt t="93574" x="863600" y="6299200"/>
          <p14:tracePt t="93614" x="857250" y="6299200"/>
          <p14:tracePt t="93622" x="844550" y="6299200"/>
          <p14:tracePt t="93622" x="838200" y="6299200"/>
          <p14:tracePt t="93646" x="825500" y="6299200"/>
          <p14:tracePt t="93670" x="819150" y="6299200"/>
          <p14:tracePt t="93982" x="819150" y="6286500"/>
          <p14:tracePt t="94006" x="819150" y="6273800"/>
          <p14:tracePt t="94020" x="831850" y="6273800"/>
          <p14:tracePt t="94022" x="844550" y="6267450"/>
          <p14:tracePt t="94029" x="857250" y="6261100"/>
          <p14:tracePt t="94044" x="869950" y="6248400"/>
          <p14:tracePt t="94061" x="876300" y="6248400"/>
          <p14:tracePt t="94061" x="889000" y="6248400"/>
          <p14:tracePt t="94078" x="895350" y="6242050"/>
          <p14:tracePt t="94094" x="901700" y="6235700"/>
          <p14:tracePt t="94230" x="908050" y="6235700"/>
          <p14:tracePt t="94245" x="920750" y="6229350"/>
          <p14:tracePt t="94253" x="933450" y="6223000"/>
          <p14:tracePt t="94262" x="952500" y="6216650"/>
          <p14:tracePt t="94268" x="958850" y="6216650"/>
          <p14:tracePt t="94278" x="984250" y="6216650"/>
          <p14:tracePt t="94294" x="996950" y="6210300"/>
          <p14:tracePt t="94311" x="1022350" y="6203950"/>
          <p14:tracePt t="94413" x="1028700" y="6203950"/>
          <p14:tracePt t="94421" x="1041400" y="6203950"/>
          <p14:tracePt t="94429" x="1073150" y="6210300"/>
          <p14:tracePt t="94437" x="1079500" y="6210300"/>
          <p14:tracePt t="94445" x="1104900" y="6216650"/>
          <p14:tracePt t="94461" x="1143000" y="6223000"/>
          <p14:tracePt t="94478" x="1187450" y="6242050"/>
          <p14:tracePt t="94495" x="1244600" y="6261100"/>
          <p14:tracePt t="94511" x="1371600" y="6292850"/>
          <p14:tracePt t="94528" x="1409700" y="6299200"/>
          <p14:tracePt t="94545" x="1416050" y="6305550"/>
          <p14:tracePt t="94701" x="1428750" y="6305550"/>
          <p14:tracePt t="94709" x="1447800" y="6305550"/>
          <p14:tracePt t="94717" x="1473200" y="6305550"/>
          <p14:tracePt t="94725" x="1479550" y="6318250"/>
          <p14:tracePt t="94733" x="1536700" y="6318250"/>
          <p14:tracePt t="94745" x="1600200" y="6324600"/>
          <p14:tracePt t="94762" x="1670050" y="6330950"/>
          <p14:tracePt t="94779" x="1854200" y="6350000"/>
          <p14:tracePt t="94795" x="2019300" y="6369050"/>
          <p14:tracePt t="94812" x="2235200" y="6400800"/>
          <p14:tracePt t="94829" x="2349500" y="6413500"/>
          <p14:tracePt t="94829" x="2374900" y="6413500"/>
          <p14:tracePt t="95085" x="2387600" y="6413500"/>
          <p14:tracePt t="95093" x="2400300" y="6419850"/>
          <p14:tracePt t="95112" x="2432050" y="6426200"/>
          <p14:tracePt t="95113" x="2482850" y="6426200"/>
          <p14:tracePt t="95129" x="2508250" y="6426200"/>
          <p14:tracePt t="95146" x="2559050" y="6419850"/>
          <p14:tracePt t="95162" x="2597150" y="6413500"/>
          <p14:tracePt t="95179" x="2641600" y="6413500"/>
          <p14:tracePt t="95196" x="2717800" y="6407150"/>
          <p14:tracePt t="95213" x="2755900" y="6394450"/>
          <p14:tracePt t="95229" x="2781300" y="6394450"/>
          <p14:tracePt t="95246" x="2800350" y="6394450"/>
          <p14:tracePt t="95263" x="2908300" y="6388100"/>
          <p14:tracePt t="95280" x="3003550" y="6388100"/>
          <p14:tracePt t="95296" x="3073400" y="6381750"/>
          <p14:tracePt t="95313" x="3105150" y="6375400"/>
          <p14:tracePt t="95329" x="3105150" y="6369050"/>
          <p14:tracePt t="95346" x="3111500" y="6369050"/>
          <p14:tracePt t="95363" x="3124200" y="6362700"/>
          <p14:tracePt t="95380" x="3149600" y="6356350"/>
          <p14:tracePt t="95396" x="3187700" y="6350000"/>
          <p14:tracePt t="95413" x="3225800" y="6350000"/>
          <p14:tracePt t="95430" x="3244850" y="6350000"/>
          <p14:tracePt t="95502" x="3257550" y="6350000"/>
          <p14:tracePt t="95509" x="3270250" y="6337300"/>
          <p14:tracePt t="95509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sections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715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Times New Roman" pitchFamily="18" charset="0"/>
              </a:rPr>
              <a:t>Accelerator:  beam of particles striking a thin target with minimum beam attenuation</a:t>
            </a:r>
          </a:p>
          <a:p>
            <a:pPr>
              <a:buNone/>
            </a:pPr>
            <a:endParaRPr lang="en-US" dirty="0" smtClean="0">
              <a:latin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</a:rPr>
              <a:t>When a sample is embedded in a uniform flux of particles incident on it from all direction, such as in a nuclear reactor, the cross section is defined:</a:t>
            </a:r>
          </a:p>
          <a:p>
            <a:endParaRPr lang="en-US" dirty="0" smtClean="0">
              <a:latin typeface="Times New Roman" pitchFamily="18" charset="0"/>
            </a:endParaRPr>
          </a:p>
          <a:p>
            <a:endParaRPr lang="en-US" dirty="0" smtClean="0">
              <a:latin typeface="Times New Roman" pitchFamily="18" charset="0"/>
            </a:endParaRPr>
          </a:p>
          <a:p>
            <a:pPr lvl="1"/>
            <a:r>
              <a:rPr lang="en-US" dirty="0" smtClean="0">
                <a:latin typeface="Times New Roman" pitchFamily="18" charset="0"/>
              </a:rPr>
              <a:t>R</a:t>
            </a:r>
            <a:r>
              <a:rPr lang="en-US" baseline="-25000" dirty="0" smtClean="0">
                <a:latin typeface="Times New Roman" pitchFamily="18" charset="0"/>
              </a:rPr>
              <a:t>i</a:t>
            </a:r>
            <a:r>
              <a:rPr lang="en-US" dirty="0" smtClean="0">
                <a:latin typeface="Times New Roman" pitchFamily="18" charset="0"/>
              </a:rPr>
              <a:t>= # of processes of type under consideration occurring in the target per unit time </a:t>
            </a:r>
          </a:p>
          <a:p>
            <a:pPr marL="1027113" lvl="1" indent="-404813"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I= # of incident particles per unit time</a:t>
            </a:r>
          </a:p>
          <a:p>
            <a:pPr marL="1027113" lvl="1" indent="-404813"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n= # of nuclei/cm</a:t>
            </a:r>
            <a:r>
              <a:rPr lang="en-US" baseline="30000" dirty="0" smtClean="0">
                <a:latin typeface="Times New Roman" pitchFamily="18" charset="0"/>
              </a:rPr>
              <a:t>3</a:t>
            </a:r>
            <a:endParaRPr lang="en-US" dirty="0" smtClean="0">
              <a:latin typeface="Times New Roman" pitchFamily="18" charset="0"/>
            </a:endParaRPr>
          </a:p>
          <a:p>
            <a:pPr marL="1027113" lvl="1" indent="-404813"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  <a:sym typeface="Symbol" pitchFamily="18" charset="2"/>
              </a:rPr>
              <a:t>x=target thickness (cm)</a:t>
            </a:r>
          </a:p>
          <a:p>
            <a:pPr marL="966788" lvl="1" indent="-344488"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  <a:sym typeface="Symbol" pitchFamily="18" charset="2"/>
              </a:rPr>
              <a:t>=flux of particles/cm</a:t>
            </a:r>
            <a:r>
              <a:rPr lang="en-US" baseline="30000" dirty="0" smtClean="0">
                <a:latin typeface="Times New Roman" pitchFamily="18" charset="0"/>
                <a:sym typeface="Symbol" pitchFamily="18" charset="2"/>
              </a:rPr>
              <a:t>2</a:t>
            </a:r>
            <a:r>
              <a:rPr lang="en-US" dirty="0" smtClean="0">
                <a:latin typeface="Times New Roman" pitchFamily="18" charset="0"/>
                <a:sym typeface="Symbol" pitchFamily="18" charset="2"/>
              </a:rPr>
              <a:t>/sec</a:t>
            </a:r>
          </a:p>
          <a:p>
            <a:pPr marL="966788" lvl="1" indent="-344488"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  <a:sym typeface="Symbol" pitchFamily="18" charset="2"/>
              </a:rPr>
              <a:t>N=number of nuclei contained in sample</a:t>
            </a:r>
            <a:endParaRPr lang="en-US" dirty="0" smtClean="0">
              <a:latin typeface="Times New Roman" pitchFamily="18" charset="0"/>
            </a:endParaRPr>
          </a:p>
          <a:p>
            <a:endParaRPr lang="en-US" dirty="0" smtClean="0">
              <a:latin typeface="Times New Roman" pitchFamily="18" charset="0"/>
            </a:endParaRPr>
          </a:p>
          <a:p>
            <a:endParaRPr lang="en-US" dirty="0"/>
          </a:p>
        </p:txBody>
      </p:sp>
      <p:graphicFrame>
        <p:nvGraphicFramePr>
          <p:cNvPr id="12800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8830327"/>
              </p:ext>
            </p:extLst>
          </p:nvPr>
        </p:nvGraphicFramePr>
        <p:xfrm>
          <a:off x="4876800" y="1143000"/>
          <a:ext cx="254635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400" name="Equation" r:id="rId7" imgW="672840" imgH="228600" progId="Equation.3">
                  <p:embed/>
                </p:oleObj>
              </mc:Choice>
              <mc:Fallback>
                <p:oleObj name="Equation" r:id="rId7" imgW="6728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1143000"/>
                        <a:ext cx="2546350" cy="866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41449"/>
              </p:ext>
            </p:extLst>
          </p:nvPr>
        </p:nvGraphicFramePr>
        <p:xfrm>
          <a:off x="3733800" y="2590800"/>
          <a:ext cx="2455863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401" name="Equation" r:id="rId9" imgW="647640" imgH="228600" progId="Equation.3">
                  <p:embed/>
                </p:oleObj>
              </mc:Choice>
              <mc:Fallback>
                <p:oleObj name="Equation" r:id="rId9" imgW="647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2590800"/>
                        <a:ext cx="2455863" cy="866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 bwMode="auto">
          <a:xfrm>
            <a:off x="1676400" y="3276600"/>
            <a:ext cx="457200" cy="2209800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6" name="Straight Arrow Connector 5"/>
          <p:cNvCxnSpPr>
            <a:stCxn id="4" idx="6"/>
          </p:cNvCxnSpPr>
          <p:nvPr/>
        </p:nvCxnSpPr>
        <p:spPr bwMode="auto">
          <a:xfrm flipV="1">
            <a:off x="2133600" y="1752600"/>
            <a:ext cx="4191000" cy="26289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" name="Oval 6"/>
          <p:cNvSpPr/>
          <p:nvPr/>
        </p:nvSpPr>
        <p:spPr bwMode="auto">
          <a:xfrm>
            <a:off x="1676400" y="3200400"/>
            <a:ext cx="381000" cy="685800"/>
          </a:xfrm>
          <a:prstGeom prst="ellipse">
            <a:avLst/>
          </a:prstGeom>
          <a:noFill/>
          <a:ln w="38100" cap="flat" cmpd="sng" algn="ctr">
            <a:solidFill>
              <a:srgbClr val="0066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38300" y="5334000"/>
            <a:ext cx="381000" cy="914400"/>
          </a:xfrm>
          <a:prstGeom prst="ellipse">
            <a:avLst/>
          </a:prstGeom>
          <a:noFill/>
          <a:ln w="38100" cap="flat" cmpd="sng" algn="ctr">
            <a:solidFill>
              <a:srgbClr val="0066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9" name="Straight Arrow Connector 8"/>
          <p:cNvCxnSpPr>
            <a:stCxn id="7" idx="6"/>
          </p:cNvCxnSpPr>
          <p:nvPr/>
        </p:nvCxnSpPr>
        <p:spPr bwMode="auto">
          <a:xfrm flipV="1">
            <a:off x="2057400" y="2971800"/>
            <a:ext cx="1752600" cy="5715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2019300" y="3200400"/>
            <a:ext cx="3238500" cy="256222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95263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551"/>
    </mc:Choice>
    <mc:Fallback xmlns="">
      <p:transition spd="slow" advTm="111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10" grpId="0" animBg="1"/>
      <p:bldP spid="10" grpId="1" animBg="1"/>
    </p:bldLst>
  </p:timing>
  <p:extLst>
    <p:ext uri="{3A86A75C-4F4B-4683-9AE1-C65F6400EC91}">
      <p14:laserTraceLst xmlns:p14="http://schemas.microsoft.com/office/powerpoint/2010/main">
        <p14:tracePtLst>
          <p14:tracePt t="12190" x="5016500" y="1771650"/>
          <p14:tracePt t="12223" x="5016500" y="1778000"/>
          <p14:tracePt t="12235" x="5016500" y="1784350"/>
          <p14:tracePt t="12270" x="5016500" y="1790700"/>
          <p14:tracePt t="12350" x="5016500" y="1797050"/>
          <p14:tracePt t="12366" x="5022850" y="1803400"/>
          <p14:tracePt t="12383" x="5035550" y="1809750"/>
          <p14:tracePt t="12395" x="5041900" y="1809750"/>
          <p14:tracePt t="12398" x="5054600" y="1809750"/>
          <p14:tracePt t="12415" x="5067300" y="1809750"/>
          <p14:tracePt t="12430" x="5124450" y="1822450"/>
          <p14:tracePt t="12444" x="5156200" y="1828800"/>
          <p14:tracePt t="12462" x="5194300" y="1841500"/>
          <p14:tracePt t="12462" x="5270500" y="1847850"/>
          <p14:tracePt t="12479" x="5346700" y="1854200"/>
          <p14:tracePt t="12496" x="5461000" y="1866900"/>
          <p14:tracePt t="12496" x="5518150" y="1866900"/>
          <p14:tracePt t="12519" x="5581650" y="1866900"/>
          <p14:tracePt t="12528" x="5664200" y="1873250"/>
          <p14:tracePt t="12545" x="5765800" y="1879600"/>
          <p14:tracePt t="12562" x="5886450" y="1892300"/>
          <p14:tracePt t="12578" x="5937250" y="1892300"/>
          <p14:tracePt t="12595" x="5956300" y="1892300"/>
          <p14:tracePt t="12612" x="5975350" y="1892300"/>
          <p14:tracePt t="12628" x="6057900" y="1892300"/>
          <p14:tracePt t="12645" x="6248400" y="1905000"/>
          <p14:tracePt t="12662" x="6388100" y="1905000"/>
          <p14:tracePt t="12679" x="6457950" y="1905000"/>
          <p14:tracePt t="12695" x="6515100" y="1892300"/>
          <p14:tracePt t="12712" x="6546850" y="1885950"/>
          <p14:tracePt t="12729" x="6654800" y="1854200"/>
          <p14:tracePt t="12745" x="6731000" y="1847850"/>
          <p14:tracePt t="12763" x="6851650" y="1841500"/>
          <p14:tracePt t="12779" x="6985000" y="1822450"/>
          <p14:tracePt t="12796" x="7213600" y="1752600"/>
          <p14:tracePt t="12812" x="7264400" y="1733550"/>
          <p14:tracePt t="12829" x="7410450" y="1714500"/>
          <p14:tracePt t="12847" x="7467600" y="1714500"/>
          <p14:tracePt t="12863" x="7480300" y="1714500"/>
          <p14:tracePt t="12879" x="7493000" y="1714500"/>
          <p14:tracePt t="12895" x="7505700" y="1701800"/>
          <p14:tracePt t="12912" x="7531100" y="1695450"/>
          <p14:tracePt t="12929" x="7531100" y="1689100"/>
          <p14:tracePt t="12998" x="7531100" y="1676400"/>
          <p14:tracePt t="13006" x="7537450" y="1676400"/>
          <p14:tracePt t="13022" x="7537450" y="1663700"/>
          <p14:tracePt t="13030" x="7537450" y="1651000"/>
          <p14:tracePt t="13031" x="7537450" y="1638300"/>
          <p14:tracePt t="13045" x="7537450" y="1612900"/>
          <p14:tracePt t="13061" x="7499350" y="1568450"/>
          <p14:tracePt t="13078" x="7385050" y="1492250"/>
          <p14:tracePt t="13095" x="7277100" y="1422400"/>
          <p14:tracePt t="13112" x="7200900" y="1384300"/>
          <p14:tracePt t="13129" x="7112000" y="1346200"/>
          <p14:tracePt t="13145" x="7061200" y="1333500"/>
          <p14:tracePt t="13162" x="7029450" y="1327150"/>
          <p14:tracePt t="13179" x="6985000" y="1314450"/>
          <p14:tracePt t="13196" x="6915150" y="1295400"/>
          <p14:tracePt t="13213" x="6858000" y="1289050"/>
          <p14:tracePt t="13229" x="6680200" y="1270000"/>
          <p14:tracePt t="13247" x="6559550" y="1263650"/>
          <p14:tracePt t="13264" x="6438900" y="1257300"/>
          <p14:tracePt t="13279" x="6330950" y="1244600"/>
          <p14:tracePt t="13296" x="6248400" y="1238250"/>
          <p14:tracePt t="13313" x="6197600" y="1231900"/>
          <p14:tracePt t="13330" x="6038850" y="1231900"/>
          <p14:tracePt t="13346" x="5892800" y="1238250"/>
          <p14:tracePt t="13363" x="5721350" y="1238250"/>
          <p14:tracePt t="13380" x="5505450" y="1231900"/>
          <p14:tracePt t="13396" x="5327650" y="1231900"/>
          <p14:tracePt t="13413" x="5232400" y="1231900"/>
          <p14:tracePt t="13430" x="5016500" y="1244600"/>
          <p14:tracePt t="13447" x="4946650" y="1263650"/>
          <p14:tracePt t="13463" x="4870450" y="1282700"/>
          <p14:tracePt t="13480" x="4826000" y="1301750"/>
          <p14:tracePt t="13496" x="4762500" y="1339850"/>
          <p14:tracePt t="13514" x="4686300" y="1377950"/>
          <p14:tracePt t="13530" x="4552950" y="1466850"/>
          <p14:tracePt t="13547" x="4521200" y="1498600"/>
          <p14:tracePt t="13563" x="4502150" y="1511300"/>
          <p14:tracePt t="13614" x="4502150" y="1517650"/>
          <p14:tracePt t="13630" x="4495800" y="1524000"/>
          <p14:tracePt t="13638" x="4495800" y="1530350"/>
          <p14:tracePt t="13646" x="4483100" y="1549400"/>
          <p14:tracePt t="13886" x="4489450" y="1549400"/>
          <p14:tracePt t="13910" x="4495800" y="1549400"/>
          <p14:tracePt t="13926" x="4495800" y="1543050"/>
          <p14:tracePt t="13966" x="4508500" y="1536700"/>
          <p14:tracePt t="13990" x="4521200" y="1530350"/>
          <p14:tracePt t="13990" x="4527550" y="1524000"/>
          <p14:tracePt t="14062" x="4533900" y="1524000"/>
          <p14:tracePt t="14066" x="4546600" y="1524000"/>
          <p14:tracePt t="14081" x="4559300" y="1543050"/>
          <p14:tracePt t="14082" x="4635500" y="1663700"/>
          <p14:tracePt t="14098" x="4692650" y="1797050"/>
          <p14:tracePt t="14114" x="4730750" y="1974850"/>
          <p14:tracePt t="14131" x="4737100" y="2139950"/>
          <p14:tracePt t="14148" x="4724400" y="2292350"/>
          <p14:tracePt t="14164" x="4718050" y="2444750"/>
          <p14:tracePt t="14181" x="4718050" y="2546350"/>
          <p14:tracePt t="14198" x="4718050" y="2590800"/>
          <p14:tracePt t="14246" x="4724400" y="2603500"/>
          <p14:tracePt t="14247" x="4730750" y="2616200"/>
          <p14:tracePt t="14264" x="4730750" y="2622550"/>
          <p14:tracePt t="14265" x="4756150" y="2628900"/>
          <p14:tracePt t="14281" x="4775200" y="2641600"/>
          <p14:tracePt t="14298" x="4806950" y="2647950"/>
          <p14:tracePt t="14315" x="4826000" y="2647950"/>
          <p14:tracePt t="14331" x="4838700" y="2647950"/>
          <p14:tracePt t="14348" x="4845050" y="2647950"/>
          <p14:tracePt t="14365" x="4864100" y="2647950"/>
          <p14:tracePt t="14382" x="4883150" y="2667000"/>
          <p14:tracePt t="14398" x="4895850" y="2679700"/>
          <p14:tracePt t="14415" x="4902200" y="2686050"/>
          <p14:tracePt t="14431" x="4908550" y="2692400"/>
          <p14:tracePt t="14582" x="4908550" y="2698750"/>
          <p14:tracePt t="14614" x="4902200" y="2705100"/>
          <p14:tracePt t="14630" x="4845050" y="2730500"/>
          <p14:tracePt t="14640" x="4838700" y="2730500"/>
          <p14:tracePt t="14648" x="4794250" y="2743200"/>
          <p14:tracePt t="14665" x="4756150" y="2743200"/>
          <p14:tracePt t="14682" x="4718050" y="2743200"/>
          <p14:tracePt t="14699" x="4699000" y="2743200"/>
          <p14:tracePt t="14715" x="4654550" y="2755900"/>
          <p14:tracePt t="14732" x="4610100" y="2755900"/>
          <p14:tracePt t="14748" x="4540250" y="2762250"/>
          <p14:tracePt t="14765" x="4464050" y="2762250"/>
          <p14:tracePt t="14782" x="4406900" y="2768600"/>
          <p14:tracePt t="14799" x="4356100" y="2774950"/>
          <p14:tracePt t="14816" x="4305300" y="2781300"/>
          <p14:tracePt t="14832" x="4267200" y="2787650"/>
          <p14:tracePt t="14849" x="4248150" y="2794000"/>
          <p14:tracePt t="14865" x="4222750" y="2806700"/>
          <p14:tracePt t="14882" x="4210050" y="2819400"/>
          <p14:tracePt t="14899" x="4127500" y="2844800"/>
          <p14:tracePt t="14915" x="4076700" y="2857500"/>
          <p14:tracePt t="14932" x="4019550" y="2870200"/>
          <p14:tracePt t="14949" x="3956050" y="2882900"/>
          <p14:tracePt t="14966" x="3886200" y="2908300"/>
          <p14:tracePt t="14982" x="3860800" y="2921000"/>
          <p14:tracePt t="14999" x="3822700" y="2933700"/>
          <p14:tracePt t="15016" x="3816350" y="2933700"/>
          <p14:tracePt t="15032" x="3810000" y="2933700"/>
          <p14:tracePt t="15050" x="3803650" y="2940050"/>
          <p14:tracePt t="15066" x="3797300" y="2946400"/>
          <p14:tracePt t="15083" x="3790950" y="2946400"/>
          <p14:tracePt t="15100" x="3778250" y="2971800"/>
          <p14:tracePt t="15117" x="3765550" y="2984500"/>
          <p14:tracePt t="15133" x="3752850" y="3022600"/>
          <p14:tracePt t="15151" x="3752850" y="3035300"/>
          <p14:tracePt t="15167" x="3746500" y="3073400"/>
          <p14:tracePt t="15184" x="3746500" y="3092450"/>
          <p14:tracePt t="15200" x="3778250" y="3124200"/>
          <p14:tracePt t="15217" x="3816350" y="3155950"/>
          <p14:tracePt t="15233" x="3841750" y="3181350"/>
          <p14:tracePt t="15250" x="3860800" y="3181350"/>
          <p14:tracePt t="15267" x="3892550" y="3181350"/>
          <p14:tracePt t="15284" x="3917950" y="3181350"/>
          <p14:tracePt t="15300" x="3975100" y="3187700"/>
          <p14:tracePt t="15317" x="4089400" y="3225800"/>
          <p14:tracePt t="15334" x="4159250" y="3251200"/>
          <p14:tracePt t="15350" x="4552950" y="3333750"/>
          <p14:tracePt t="15368" x="4673600" y="3340100"/>
          <p14:tracePt t="15384" x="4743450" y="3333750"/>
          <p14:tracePt t="15401" x="4832350" y="3327400"/>
          <p14:tracePt t="15418" x="4940300" y="3321050"/>
          <p14:tracePt t="15434" x="5175250" y="3340100"/>
          <p14:tracePt t="15451" x="5276850" y="3346450"/>
          <p14:tracePt t="15467" x="5378450" y="3359150"/>
          <p14:tracePt t="15484" x="5448300" y="3359150"/>
          <p14:tracePt t="15501" x="5518150" y="3359150"/>
          <p14:tracePt t="15518" x="5619750" y="3352800"/>
          <p14:tracePt t="15534" x="5645150" y="3352800"/>
          <p14:tracePt t="15534" x="5689600" y="3352800"/>
          <p14:tracePt t="15552" x="5759450" y="3365500"/>
          <p14:tracePt t="15568" x="5848350" y="3365500"/>
          <p14:tracePt t="15584" x="5937250" y="3340100"/>
          <p14:tracePt t="15601" x="5988050" y="3308350"/>
          <p14:tracePt t="15618" x="6076950" y="3276600"/>
          <p14:tracePt t="15634" x="6159500" y="3263900"/>
          <p14:tracePt t="15651" x="6229350" y="3244850"/>
          <p14:tracePt t="15668" x="6407150" y="3200400"/>
          <p14:tracePt t="15685" x="6464300" y="3181350"/>
          <p14:tracePt t="15701" x="6521450" y="3143250"/>
          <p14:tracePt t="15718" x="6534150" y="3124200"/>
          <p14:tracePt t="15734" x="6540500" y="3092450"/>
          <p14:tracePt t="15752" x="6534150" y="3067050"/>
          <p14:tracePt t="15768" x="6527800" y="3054350"/>
          <p14:tracePt t="15785" x="6508750" y="3035300"/>
          <p14:tracePt t="15801" x="6508750" y="3022600"/>
          <p14:tracePt t="15818" x="6477000" y="3003550"/>
          <p14:tracePt t="15835" x="6438900" y="2984500"/>
          <p14:tracePt t="15851" x="6381750" y="2952750"/>
          <p14:tracePt t="15868" x="6318250" y="2921000"/>
          <p14:tracePt t="15885" x="6051550" y="2800350"/>
          <p14:tracePt t="15902" x="5937250" y="2749550"/>
          <p14:tracePt t="15918" x="5867400" y="2730500"/>
          <p14:tracePt t="15918" x="5816600" y="2717800"/>
          <p14:tracePt t="15935" x="5759450" y="2705100"/>
          <p14:tracePt t="15952" x="5708650" y="2692400"/>
          <p14:tracePt t="15968" x="5664200" y="2692400"/>
          <p14:tracePt t="15985" x="5562600" y="2692400"/>
          <p14:tracePt t="16001" x="5486400" y="2686050"/>
          <p14:tracePt t="16018" x="4991100" y="2628900"/>
          <p14:tracePt t="16035" x="4756150" y="2571750"/>
          <p14:tracePt t="16052" x="4527550" y="2527300"/>
          <p14:tracePt t="16068" x="4343400" y="2514600"/>
          <p14:tracePt t="16085" x="4222750" y="2520950"/>
          <p14:tracePt t="16102" x="4083050" y="2559050"/>
          <p14:tracePt t="16118" x="4013200" y="2578100"/>
          <p14:tracePt t="16136" x="3981450" y="2578100"/>
          <p14:tracePt t="16152" x="3898900" y="2571750"/>
          <p14:tracePt t="16169" x="3829050" y="2578100"/>
          <p14:tracePt t="16185" x="3784600" y="2590800"/>
          <p14:tracePt t="16202" x="3765550" y="2597150"/>
          <p14:tracePt t="16219" x="3568700" y="2667000"/>
          <p14:tracePt t="16235" x="3454400" y="2698750"/>
          <p14:tracePt t="16252" x="3340100" y="2730500"/>
          <p14:tracePt t="16269" x="3263900" y="2768600"/>
          <p14:tracePt t="16285" x="3213100" y="2794000"/>
          <p14:tracePt t="16302" x="3155950" y="2844800"/>
          <p14:tracePt t="16319" x="3143250" y="2870200"/>
          <p14:tracePt t="16336" x="3143250" y="2882900"/>
          <p14:tracePt t="16352" x="3143250" y="2901950"/>
          <p14:tracePt t="16369" x="3149600" y="2940050"/>
          <p14:tracePt t="16386" x="3168650" y="2965450"/>
          <p14:tracePt t="16402" x="3175000" y="2978150"/>
          <p14:tracePt t="16419" x="3302000" y="3124200"/>
          <p14:tracePt t="16435" x="3384550" y="3187700"/>
          <p14:tracePt t="16452" x="3454400" y="3232150"/>
          <p14:tracePt t="16469" x="3492500" y="3257550"/>
          <p14:tracePt t="16486" x="3568700" y="3289300"/>
          <p14:tracePt t="16502" x="3638550" y="3321050"/>
          <p14:tracePt t="16519" x="3778250" y="3346450"/>
          <p14:tracePt t="16536" x="3873500" y="3371850"/>
          <p14:tracePt t="16553" x="4006850" y="3403600"/>
          <p14:tracePt t="16570" x="4159250" y="3422650"/>
          <p14:tracePt t="16586" x="4311650" y="3429000"/>
          <p14:tracePt t="16603" x="4400550" y="3429000"/>
          <p14:tracePt t="16619" x="4851400" y="3422650"/>
          <p14:tracePt t="16636" x="4997450" y="3441700"/>
          <p14:tracePt t="16653" x="5149850" y="3460750"/>
          <p14:tracePt t="16669" x="5308600" y="3467100"/>
          <p14:tracePt t="16686" x="5422900" y="3467100"/>
          <p14:tracePt t="16703" x="5632450" y="3429000"/>
          <p14:tracePt t="16720" x="5873750" y="3390900"/>
          <p14:tracePt t="16737" x="5981700" y="3365500"/>
          <p14:tracePt t="16753" x="6121400" y="3321050"/>
          <p14:tracePt t="16770" x="6216650" y="3270250"/>
          <p14:tracePt t="16786" x="6286500" y="3200400"/>
          <p14:tracePt t="16803" x="6318250" y="3168650"/>
          <p14:tracePt t="16819" x="6394450" y="3048000"/>
          <p14:tracePt t="16836" x="6432550" y="3003550"/>
          <p14:tracePt t="16853" x="6477000" y="2952750"/>
          <p14:tracePt t="16870" x="6527800" y="2889250"/>
          <p14:tracePt t="16886" x="6559550" y="2755900"/>
          <p14:tracePt t="16903" x="6559550" y="2705100"/>
          <p14:tracePt t="16920" x="6534150" y="2667000"/>
          <p14:tracePt t="16936" x="6515100" y="2635250"/>
          <p14:tracePt t="16953" x="6470650" y="2578100"/>
          <p14:tracePt t="16970" x="6394450" y="2533650"/>
          <p14:tracePt t="16986" x="6362700" y="2520950"/>
          <p14:tracePt t="17003" x="6356350" y="2514600"/>
          <p14:tracePt t="17020" x="6223000" y="2501900"/>
          <p14:tracePt t="17037" x="6083300" y="2489200"/>
          <p14:tracePt t="17053" x="5886450" y="2489200"/>
          <p14:tracePt t="17071" x="5353050" y="2470150"/>
          <p14:tracePt t="17087" x="4984750" y="2419350"/>
          <p14:tracePt t="17104" x="4756150" y="2406650"/>
          <p14:tracePt t="17120" x="4591050" y="2425700"/>
          <p14:tracePt t="17137" x="4489450" y="2457450"/>
          <p14:tracePt t="17154" x="4362450" y="2495550"/>
          <p14:tracePt t="17170" x="4095750" y="2520950"/>
          <p14:tracePt t="17187" x="3943350" y="2527300"/>
          <p14:tracePt t="17203" x="3892550" y="2527300"/>
          <p14:tracePt t="17221" x="3613150" y="2571750"/>
          <p14:tracePt t="17237" x="3486150" y="2609850"/>
          <p14:tracePt t="17254" x="3359150" y="2641600"/>
          <p14:tracePt t="17270" x="3130550" y="2660650"/>
          <p14:tracePt t="17287" x="3073400" y="2660650"/>
          <p14:tracePt t="17304" x="3022600" y="2660650"/>
          <p14:tracePt t="17321" x="3016250" y="2660650"/>
          <p14:tracePt t="17337" x="3003550" y="2667000"/>
          <p14:tracePt t="17354" x="2984500" y="2692400"/>
          <p14:tracePt t="17370" x="2984500" y="2730500"/>
          <p14:tracePt t="17387" x="2984500" y="2819400"/>
          <p14:tracePt t="17404" x="3003550" y="2876550"/>
          <p14:tracePt t="17421" x="3086100" y="2997200"/>
          <p14:tracePt t="17437" x="3130550" y="3035300"/>
          <p14:tracePt t="17455" x="3143250" y="3035300"/>
          <p14:tracePt t="17471" x="3162300" y="3035300"/>
          <p14:tracePt t="17487" x="3194050" y="3035300"/>
          <p14:tracePt t="17503" x="3295650" y="3073400"/>
          <p14:tracePt t="17521" x="3448050" y="3117850"/>
          <p14:tracePt t="17537" x="3670300" y="3162300"/>
          <p14:tracePt t="17554" x="4051300" y="3200400"/>
          <p14:tracePt t="17572" x="4203700" y="3206750"/>
          <p14:tracePt t="17588" x="4337050" y="3232150"/>
          <p14:tracePt t="17604" x="4419600" y="3257550"/>
          <p14:tracePt t="17621" x="4673600" y="3333750"/>
          <p14:tracePt t="17638" x="4762500" y="3333750"/>
          <p14:tracePt t="17654" x="4921250" y="3321050"/>
          <p14:tracePt t="17671" x="5003800" y="3308350"/>
          <p14:tracePt t="17688" x="5080000" y="3302000"/>
          <p14:tracePt t="17706" x="5213350" y="3302000"/>
          <p14:tracePt t="17721" x="5378450" y="3302000"/>
          <p14:tracePt t="17738" x="5638800" y="3321050"/>
          <p14:tracePt t="17754" x="5740400" y="3333750"/>
          <p14:tracePt t="17771" x="5810250" y="3340100"/>
          <p14:tracePt t="17788" x="5848350" y="3340100"/>
          <p14:tracePt t="17804" x="5886450" y="3340100"/>
          <p14:tracePt t="17821" x="5994400" y="3232150"/>
          <p14:tracePt t="17838" x="6026150" y="3187700"/>
          <p14:tracePt t="17855" x="6064250" y="3162300"/>
          <p14:tracePt t="17871" x="6108700" y="3124200"/>
          <p14:tracePt t="17888" x="6134100" y="3098800"/>
          <p14:tracePt t="17905" x="6153150" y="3054350"/>
          <p14:tracePt t="17921" x="6153150" y="3016250"/>
          <p14:tracePt t="17938" x="6121400" y="2978150"/>
          <p14:tracePt t="17955" x="6108700" y="2965450"/>
          <p14:tracePt t="17972" x="6102350" y="2952750"/>
          <p14:tracePt t="17988" x="6070600" y="2927350"/>
          <p14:tracePt t="18005" x="6057900" y="2914650"/>
          <p14:tracePt t="18021" x="6019800" y="2876550"/>
          <p14:tracePt t="18038" x="5873750" y="2774950"/>
          <p14:tracePt t="18055" x="5803900" y="2705100"/>
          <p14:tracePt t="18072" x="5727700" y="2660650"/>
          <p14:tracePt t="18089" x="5651500" y="2622550"/>
          <p14:tracePt t="18105" x="5562600" y="2603500"/>
          <p14:tracePt t="18122" x="5499100" y="2597150"/>
          <p14:tracePt t="18138" x="5295900" y="2565400"/>
          <p14:tracePt t="18155" x="5118100" y="2565400"/>
          <p14:tracePt t="18171" x="4946650" y="2578100"/>
          <p14:tracePt t="18188" x="4730750" y="2622550"/>
          <p14:tracePt t="18205" x="4616450" y="2641600"/>
          <p14:tracePt t="18221" x="4114800" y="2705100"/>
          <p14:tracePt t="18237" x="3778250" y="2705100"/>
          <p14:tracePt t="18254" x="3613150" y="2736850"/>
          <p14:tracePt t="18271" x="3549650" y="2755900"/>
          <p14:tracePt t="18289" x="3498850" y="2768600"/>
          <p14:tracePt t="18305" x="3454400" y="2781300"/>
          <p14:tracePt t="18322" x="3429000" y="2800350"/>
          <p14:tracePt t="18339" x="3371850" y="2851150"/>
          <p14:tracePt t="18355" x="3359150" y="2882900"/>
          <p14:tracePt t="18372" x="3346450" y="2895600"/>
          <p14:tracePt t="18389" x="3340100" y="2927350"/>
          <p14:tracePt t="18406" x="3321050" y="2959100"/>
          <p14:tracePt t="18422" x="3314700" y="2997200"/>
          <p14:tracePt t="18422" x="3314700" y="3016250"/>
          <p14:tracePt t="18439" x="3333750" y="3079750"/>
          <p14:tracePt t="18456" x="3378200" y="3136900"/>
          <p14:tracePt t="18472" x="3422650" y="3155950"/>
          <p14:tracePt t="18489" x="3467100" y="3175000"/>
          <p14:tracePt t="18506" x="3524250" y="3200400"/>
          <p14:tracePt t="18523" x="3600450" y="3225800"/>
          <p14:tracePt t="18539" x="3651250" y="3238500"/>
          <p14:tracePt t="18556" x="3689350" y="3244850"/>
          <p14:tracePt t="18783" x="0" y="0"/>
        </p14:tracePtLst>
        <p14:tracePtLst>
          <p14:tracePt t="26408" x="2990850" y="4381500"/>
          <p14:tracePt t="26486" x="3009900" y="4381500"/>
          <p14:tracePt t="26495" x="3022600" y="4381500"/>
          <p14:tracePt t="26503" x="3060700" y="4368800"/>
          <p14:tracePt t="26503" x="3162300" y="4356100"/>
          <p14:tracePt t="26519" x="3327400" y="4337050"/>
          <p14:tracePt t="26535" x="3486150" y="4343400"/>
          <p14:tracePt t="26552" x="3752850" y="4343400"/>
          <p14:tracePt t="26569" x="3905250" y="4343400"/>
          <p14:tracePt t="26586" x="4025900" y="4330700"/>
          <p14:tracePt t="26602" x="4089400" y="4324350"/>
          <p14:tracePt t="26619" x="4152900" y="4318000"/>
          <p14:tracePt t="26635" x="4178300" y="4318000"/>
          <p14:tracePt t="26652" x="4197350" y="4311650"/>
          <p14:tracePt t="26669" x="4248150" y="4311650"/>
          <p14:tracePt t="26686" x="4349750" y="4305300"/>
          <p14:tracePt t="26703" x="4381500" y="4305300"/>
          <p14:tracePt t="26719" x="4445000" y="4311650"/>
          <p14:tracePt t="26736" x="4508500" y="4330700"/>
          <p14:tracePt t="26752" x="4610100" y="4362450"/>
          <p14:tracePt t="26770" x="4743450" y="4400550"/>
          <p14:tracePt t="26786" x="5022850" y="4438650"/>
          <p14:tracePt t="26802" x="5175250" y="4445000"/>
          <p14:tracePt t="26819" x="5295900" y="4445000"/>
          <p14:tracePt t="26836" x="5378450" y="4432300"/>
          <p14:tracePt t="26853" x="5384800" y="4432300"/>
          <p14:tracePt t="26869" x="5397500" y="4432300"/>
          <p14:tracePt t="26886" x="5403850" y="4432300"/>
          <p14:tracePt t="26903" x="5435600" y="4438650"/>
          <p14:tracePt t="26919" x="5448300" y="4438650"/>
          <p14:tracePt t="26936" x="5454650" y="4438650"/>
          <p14:tracePt t="26975" x="5467350" y="4438650"/>
          <p14:tracePt t="26982" x="5480050" y="4445000"/>
          <p14:tracePt t="26991" x="5537200" y="4464050"/>
          <p14:tracePt t="27003" x="5607050" y="4464050"/>
          <p14:tracePt t="27019" x="5695950" y="4464050"/>
          <p14:tracePt t="27037" x="5797550" y="4457700"/>
          <p14:tracePt t="27054" x="5873750" y="4451350"/>
          <p14:tracePt t="27070" x="5892800" y="4451350"/>
          <p14:tracePt t="27118" x="5899150" y="4445000"/>
          <p14:tracePt t="27127" x="5899150" y="4438650"/>
          <p14:tracePt t="27127" x="5905500" y="4438650"/>
          <p14:tracePt t="27150" x="5918200" y="4438650"/>
          <p14:tracePt t="27162" x="5924550" y="4432300"/>
          <p14:tracePt t="27166" x="5943600" y="4432300"/>
          <p14:tracePt t="27186" x="5962650" y="4425950"/>
          <p14:tracePt t="27187" x="5975350" y="4425950"/>
          <p14:tracePt t="27203" x="5981700" y="4419600"/>
          <p14:tracePt t="27220" x="5988050" y="4419600"/>
          <p14:tracePt t="27237" x="6000750" y="4413250"/>
          <p14:tracePt t="27253" x="6032500" y="4413250"/>
          <p14:tracePt t="27253" x="6045200" y="4406900"/>
          <p14:tracePt t="27271" x="6070600" y="4406900"/>
          <p14:tracePt t="27287" x="6076950" y="4406900"/>
          <p14:tracePt t="27806" x="6026150" y="4406900"/>
          <p14:tracePt t="27814" x="5937250" y="4438650"/>
          <p14:tracePt t="27822" x="5911850" y="4445000"/>
          <p14:tracePt t="27837" x="5765800" y="4470400"/>
          <p14:tracePt t="27838" x="5651500" y="4514850"/>
          <p14:tracePt t="27854" x="5556250" y="4540250"/>
          <p14:tracePt t="27871" x="5473700" y="4559300"/>
          <p14:tracePt t="27888" x="5397500" y="4578350"/>
          <p14:tracePt t="27904" x="5327650" y="4578350"/>
          <p14:tracePt t="27921" x="5232400" y="4584700"/>
          <p14:tracePt t="27938" x="5010150" y="4578350"/>
          <p14:tracePt t="27955" x="4845050" y="4584700"/>
          <p14:tracePt t="27971" x="4699000" y="4629150"/>
          <p14:tracePt t="27988" x="4597400" y="4667250"/>
          <p14:tracePt t="28004" x="4514850" y="4692650"/>
          <p14:tracePt t="28021" x="4451350" y="4711700"/>
          <p14:tracePt t="28038" x="4349750" y="4737100"/>
          <p14:tracePt t="28055" x="4298950" y="4743450"/>
          <p14:tracePt t="28072" x="4273550" y="4743450"/>
          <p14:tracePt t="28088" x="4229100" y="4756150"/>
          <p14:tracePt t="28105" x="4184650" y="4756150"/>
          <p14:tracePt t="28121" x="4159250" y="4762500"/>
          <p14:tracePt t="28138" x="3987800" y="4762500"/>
          <p14:tracePt t="28155" x="3867150" y="4762500"/>
          <p14:tracePt t="28172" x="3733800" y="4756150"/>
          <p14:tracePt t="28188" x="3613150" y="4756150"/>
          <p14:tracePt t="28205" x="3505200" y="4762500"/>
          <p14:tracePt t="28222" x="3333750" y="4743450"/>
          <p14:tracePt t="28239" x="3200400" y="4737100"/>
          <p14:tracePt t="28256" x="2965450" y="4705350"/>
          <p14:tracePt t="28272" x="2876550" y="4705350"/>
          <p14:tracePt t="28289" x="2838450" y="4699000"/>
          <p14:tracePt t="28305" x="2813050" y="4699000"/>
          <p14:tracePt t="28322" x="2787650" y="4699000"/>
          <p14:tracePt t="28338" x="2724150" y="4692650"/>
          <p14:tracePt t="28355" x="2686050" y="4692650"/>
          <p14:tracePt t="28372" x="2647950" y="4692650"/>
          <p14:tracePt t="28388" x="2609850" y="4705350"/>
          <p14:tracePt t="28405" x="2597150" y="4705350"/>
          <p14:tracePt t="28421" x="2552700" y="4724400"/>
          <p14:tracePt t="28439" x="2508250" y="4737100"/>
          <p14:tracePt t="28455" x="2432050" y="4775200"/>
          <p14:tracePt t="28471" x="2279650" y="4845050"/>
          <p14:tracePt t="28487" x="2241550" y="4864100"/>
          <p14:tracePt t="28504" x="2222500" y="4870450"/>
          <p14:tracePt t="28521" x="2216150" y="4883150"/>
          <p14:tracePt t="28598" x="2203450" y="4883150"/>
          <p14:tracePt t="28766" x="2209800" y="4883150"/>
          <p14:tracePt t="28783" x="2216150" y="4876800"/>
          <p14:tracePt t="28783" x="2228850" y="4870450"/>
          <p14:tracePt t="28799" x="2241550" y="4870450"/>
          <p14:tracePt t="28807" x="2260600" y="4864100"/>
          <p14:tracePt t="28807" x="2336800" y="4857750"/>
          <p14:tracePt t="28823" x="2438400" y="4857750"/>
          <p14:tracePt t="28839" x="2647950" y="4857750"/>
          <p14:tracePt t="28856" x="2844800" y="4857750"/>
          <p14:tracePt t="28873" x="2971800" y="4857750"/>
          <p14:tracePt t="28890" x="3105150" y="4845050"/>
          <p14:tracePt t="28906" x="3136900" y="4838700"/>
          <p14:tracePt t="28923" x="3143250" y="4838700"/>
          <p14:tracePt t="29054" x="3155950" y="4838700"/>
          <p14:tracePt t="29058" x="3181350" y="4838700"/>
          <p14:tracePt t="29073" x="3206750" y="4845050"/>
          <p14:tracePt t="29074" x="3225800" y="4845050"/>
          <p14:tracePt t="29090" x="3238500" y="4845050"/>
          <p14:tracePt t="29127" x="3244850" y="4845050"/>
          <p14:tracePt t="29128" x="3257550" y="4845050"/>
          <p14:tracePt t="29174" x="3270250" y="4845050"/>
          <p14:tracePt t="29206" x="3282950" y="4845050"/>
          <p14:tracePt t="29214" x="3289300" y="4845050"/>
          <p14:tracePt t="29223" x="3302000" y="4845050"/>
          <p14:tracePt t="29224" x="3359150" y="4845050"/>
          <p14:tracePt t="29240" x="3378200" y="4845050"/>
          <p14:tracePt t="29257" x="3416300" y="4845050"/>
          <p14:tracePt t="29273" x="3422650" y="4845050"/>
          <p14:tracePt t="29406" x="3429000" y="4845050"/>
          <p14:tracePt t="29414" x="3467100" y="4851400"/>
          <p14:tracePt t="29422" x="3524250" y="4851400"/>
          <p14:tracePt t="29432" x="3556000" y="4851400"/>
          <p14:tracePt t="29440" x="3581400" y="4851400"/>
          <p14:tracePt t="29457" x="3606800" y="4851400"/>
          <p14:tracePt t="30447" x="3613150" y="4851400"/>
          <p14:tracePt t="30495" x="3619500" y="4851400"/>
          <p14:tracePt t="30503" x="3625850" y="4845050"/>
          <p14:tracePt t="30527" x="3632200" y="4845050"/>
          <p14:tracePt t="30544" x="3638550" y="4845050"/>
          <p14:tracePt t="30583" x="3644900" y="4845050"/>
          <p14:tracePt t="30615" x="3657600" y="4845050"/>
          <p14:tracePt t="30719" x="3663950" y="4845050"/>
          <p14:tracePt t="30743" x="3670300" y="4845050"/>
          <p14:tracePt t="30783" x="3683000" y="4845050"/>
          <p14:tracePt t="30802" x="3689350" y="4845050"/>
          <p14:tracePt t="30805" x="3714750" y="4845050"/>
          <p14:tracePt t="30810" x="3746500" y="4851400"/>
          <p14:tracePt t="30827" x="3771900" y="4851400"/>
          <p14:tracePt t="30844" x="3797300" y="4857750"/>
          <p14:tracePt t="30895" x="3810000" y="4857750"/>
          <p14:tracePt t="30919" x="3816350" y="4857750"/>
          <p14:tracePt t="30927" x="3822700" y="4857750"/>
          <p14:tracePt t="30928" x="3835400" y="4857750"/>
          <p14:tracePt t="30944" x="3841750" y="4857750"/>
          <p14:tracePt t="30960" x="3848100" y="4857750"/>
          <p14:tracePt t="31159" x="3854450" y="4857750"/>
          <p14:tracePt t="31183" x="3867150" y="4857750"/>
          <p14:tracePt t="31207" x="3873500" y="4857750"/>
          <p14:tracePt t="31215" x="3892550" y="4857750"/>
          <p14:tracePt t="31223" x="3905250" y="4857750"/>
          <p14:tracePt t="31223" x="3924300" y="4857750"/>
          <p14:tracePt t="31244" x="3937000" y="4857750"/>
          <p14:tracePt t="31245" x="3962400" y="4857750"/>
          <p14:tracePt t="31261" x="3968750" y="4857750"/>
          <p14:tracePt t="31751" x="3949700" y="4864100"/>
          <p14:tracePt t="31776" x="3943350" y="4864100"/>
          <p14:tracePt t="31783" x="3930650" y="4870450"/>
          <p14:tracePt t="31795" x="3924300" y="4876800"/>
          <p14:tracePt t="31804" x="3911600" y="4883150"/>
          <p14:tracePt t="31812" x="3905250" y="4889500"/>
          <p14:tracePt t="31828" x="3867150" y="4895850"/>
          <p14:tracePt t="31845" x="3841750" y="4908550"/>
          <p14:tracePt t="31862" x="3790950" y="4927600"/>
          <p14:tracePt t="31879" x="3771900" y="4940300"/>
          <p14:tracePt t="31896" x="3702050" y="4965700"/>
          <p14:tracePt t="31912" x="3651250" y="4991100"/>
          <p14:tracePt t="31929" x="3613150" y="5003800"/>
          <p14:tracePt t="31945" x="3530600" y="5041900"/>
          <p14:tracePt t="31962" x="3505200" y="5048250"/>
          <p14:tracePt t="31979" x="3498850" y="5054600"/>
          <p14:tracePt t="31996" x="3486150" y="5054600"/>
          <p14:tracePt t="32012" x="3473450" y="5060950"/>
          <p14:tracePt t="32029" x="3460750" y="5060950"/>
          <p14:tracePt t="32045" x="3448050" y="5073650"/>
          <p14:tracePt t="32062" x="3441700" y="5073650"/>
          <p14:tracePt t="32062" x="3429000" y="5073650"/>
          <p14:tracePt t="32079" x="3422650" y="5073650"/>
          <p14:tracePt t="32096" x="3403600" y="5080000"/>
          <p14:tracePt t="32113" x="3365500" y="5086350"/>
          <p14:tracePt t="32129" x="3321050" y="5099050"/>
          <p14:tracePt t="32145" x="3270250" y="5111750"/>
          <p14:tracePt t="32162" x="3251200" y="5111750"/>
          <p14:tracePt t="32179" x="3238500" y="5124450"/>
          <p14:tracePt t="32196" x="3213100" y="5124450"/>
          <p14:tracePt t="32212" x="3149600" y="5143500"/>
          <p14:tracePt t="32229" x="3067050" y="5162550"/>
          <p14:tracePt t="32246" x="2965450" y="5181600"/>
          <p14:tracePt t="32263" x="2895600" y="5207000"/>
          <p14:tracePt t="32280" x="2876550" y="5213350"/>
          <p14:tracePt t="32297" x="2857500" y="5213350"/>
          <p14:tracePt t="32313" x="2851150" y="5213350"/>
          <p14:tracePt t="32330" x="2838450" y="5213350"/>
          <p14:tracePt t="32346" x="2819400" y="5219700"/>
          <p14:tracePt t="32363" x="2794000" y="5219700"/>
          <p14:tracePt t="32380" x="2781300" y="5219700"/>
          <p14:tracePt t="32396" x="2768600" y="5219700"/>
          <p14:tracePt t="32439" x="2762250" y="5219700"/>
          <p14:tracePt t="32479" x="2755900" y="5219700"/>
          <p14:tracePt t="32568" x="2762250" y="5213350"/>
          <p14:tracePt t="32608" x="2774950" y="5213350"/>
          <p14:tracePt t="32612" x="2781300" y="5213350"/>
          <p14:tracePt t="32631" x="2806700" y="5207000"/>
          <p14:tracePt t="32632" x="2908300" y="5207000"/>
          <p14:tracePt t="32648" x="3073400" y="5213350"/>
          <p14:tracePt t="32665" x="3149600" y="5213350"/>
          <p14:tracePt t="32681" x="3282950" y="5213350"/>
          <p14:tracePt t="32697" x="3403600" y="5219700"/>
          <p14:tracePt t="32714" x="3511550" y="5219700"/>
          <p14:tracePt t="32732" x="3549650" y="5219700"/>
          <p14:tracePt t="32747" x="3562350" y="5219700"/>
          <p14:tracePt t="32766" x="3575050" y="5219700"/>
          <p14:tracePt t="32809" x="3581400" y="5219700"/>
          <p14:tracePt t="32840" x="3594100" y="5219700"/>
          <p14:tracePt t="32864" x="3632200" y="5219700"/>
          <p14:tracePt t="32872" x="3651250" y="5219700"/>
          <p14:tracePt t="32872" x="3657600" y="5219700"/>
          <p14:tracePt t="32896" x="3663950" y="5219700"/>
          <p14:tracePt t="32907" x="3676650" y="5219700"/>
          <p14:tracePt t="33032" x="3683000" y="5219700"/>
          <p14:tracePt t="33042" x="3708400" y="5226050"/>
          <p14:tracePt t="33048" x="3771900" y="5232400"/>
          <p14:tracePt t="33048" x="3822700" y="5232400"/>
          <p14:tracePt t="33064" x="3879850" y="5232400"/>
          <p14:tracePt t="33081" x="3924300" y="5232400"/>
          <p14:tracePt t="33082" x="4032250" y="5219700"/>
          <p14:tracePt t="33099" x="4095750" y="5207000"/>
          <p14:tracePt t="33115" x="4121150" y="5207000"/>
          <p14:tracePt t="33132" x="4127500" y="5207000"/>
          <p14:tracePt t="33256" x="4140200" y="5207000"/>
          <p14:tracePt t="33408" x="4146550" y="5207000"/>
          <p14:tracePt t="33416" x="4152900" y="5200650"/>
          <p14:tracePt t="33433" x="4165600" y="5200650"/>
          <p14:tracePt t="33433" x="4191000" y="5200650"/>
          <p14:tracePt t="33449" x="4241800" y="5207000"/>
          <p14:tracePt t="33466" x="4337050" y="5232400"/>
          <p14:tracePt t="33482" x="4508500" y="5251450"/>
          <p14:tracePt t="33499" x="4584700" y="5257800"/>
          <p14:tracePt t="33516" x="4641850" y="5257800"/>
          <p14:tracePt t="33532" x="4648200" y="5257800"/>
          <p14:tracePt t="34631" x="4654550" y="5251450"/>
          <p14:tracePt t="34647" x="4660900" y="5245100"/>
          <p14:tracePt t="34647" x="4673600" y="5232400"/>
          <p14:tracePt t="34655" x="4699000" y="5200650"/>
          <p14:tracePt t="34666" x="4781550" y="5124450"/>
          <p14:tracePt t="34683" x="4876800" y="4972050"/>
          <p14:tracePt t="34700" x="5016500" y="4756150"/>
          <p14:tracePt t="34717" x="5175250" y="4495800"/>
          <p14:tracePt t="34733" x="5676900" y="3397250"/>
          <p14:tracePt t="34750" x="5962650" y="2819400"/>
          <p14:tracePt t="34767" x="6178550" y="2355850"/>
          <p14:tracePt t="34784" x="6197600" y="2305050"/>
          <p14:tracePt t="34800" x="6203950" y="2279650"/>
          <p14:tracePt t="34817" x="6203950" y="2260600"/>
          <p14:tracePt t="34835" x="6203950" y="2216150"/>
          <p14:tracePt t="34850" x="6159500" y="2044700"/>
          <p14:tracePt t="34867" x="6127750" y="1962150"/>
          <p14:tracePt t="34883" x="6108700" y="1898650"/>
          <p14:tracePt t="34900" x="6108700" y="1822450"/>
          <p14:tracePt t="34917" x="6108700" y="1809750"/>
          <p14:tracePt t="34934" x="6108700" y="1784350"/>
          <p14:tracePt t="34950" x="6115050" y="1733550"/>
          <p14:tracePt t="34967" x="6172200" y="1612900"/>
          <p14:tracePt t="34984" x="6343650" y="1346200"/>
          <p14:tracePt t="35000" x="6394450" y="1263650"/>
          <p14:tracePt t="35017" x="6407150" y="1244600"/>
          <p14:tracePt t="35135" x="6407150" y="1250950"/>
          <p14:tracePt t="35143" x="6407150" y="1270000"/>
          <p14:tracePt t="35151" x="6407150" y="1308100"/>
          <p14:tracePt t="35153" x="6413500" y="1390650"/>
          <p14:tracePt t="35167" x="6438900" y="1492250"/>
          <p14:tracePt t="35184" x="6464300" y="1568450"/>
          <p14:tracePt t="35202" x="6477000" y="1587500"/>
          <p14:tracePt t="35217" x="6483350" y="1593850"/>
          <p14:tracePt t="35234" x="6483350" y="1600200"/>
          <p14:tracePt t="35251" x="6489700" y="1600200"/>
          <p14:tracePt t="35267" x="6502400" y="1631950"/>
          <p14:tracePt t="35284" x="6527800" y="1670050"/>
          <p14:tracePt t="35301" x="6540500" y="1695450"/>
          <p14:tracePt t="35317" x="6553200" y="1701800"/>
          <p14:tracePt t="35503" x="6559550" y="1701800"/>
          <p14:tracePt t="35519" x="6559550" y="1708150"/>
          <p14:tracePt t="35527" x="6565900" y="1784350"/>
          <p14:tracePt t="35534" x="6572250" y="1841500"/>
          <p14:tracePt t="35535" x="6572250" y="2139950"/>
          <p14:tracePt t="35551" x="6559550" y="2387600"/>
          <p14:tracePt t="35569" x="6489700" y="2749550"/>
          <p14:tracePt t="35584" x="6369050" y="3035300"/>
          <p14:tracePt t="35601" x="6235700" y="3270250"/>
          <p14:tracePt t="35618" x="6127750" y="3429000"/>
          <p14:tracePt t="35635" x="6019800" y="3587750"/>
          <p14:tracePt t="35652" x="5924550" y="3727450"/>
          <p14:tracePt t="35668" x="5880100" y="3784600"/>
          <p14:tracePt t="35685" x="5803900" y="3854450"/>
          <p14:tracePt t="35701" x="5765800" y="3886200"/>
          <p14:tracePt t="35718" x="5689600" y="3949700"/>
          <p14:tracePt t="35735" x="5670550" y="3975100"/>
          <p14:tracePt t="35752" x="5626100" y="4006850"/>
          <p14:tracePt t="35768" x="5594350" y="4025900"/>
          <p14:tracePt t="35786" x="5568950" y="4044950"/>
          <p14:tracePt t="35802" x="5505450" y="4095750"/>
          <p14:tracePt t="35818" x="5416550" y="4171950"/>
          <p14:tracePt t="35836" x="5314950" y="4260850"/>
          <p14:tracePt t="35852" x="5162550" y="4413250"/>
          <p14:tracePt t="35868" x="5086350" y="4464050"/>
          <p14:tracePt t="35885" x="5054600" y="4483100"/>
          <p14:tracePt t="35902" x="5022850" y="4502150"/>
          <p14:tracePt t="35919" x="4959350" y="4546600"/>
          <p14:tracePt t="35935" x="4921250" y="4572000"/>
          <p14:tracePt t="35952" x="4889500" y="4591050"/>
          <p14:tracePt t="35968" x="4813300" y="4622800"/>
          <p14:tracePt t="35985" x="4781550" y="4635500"/>
          <p14:tracePt t="36002" x="4743450" y="4641850"/>
          <p14:tracePt t="36019" x="4686300" y="4654550"/>
          <p14:tracePt t="36035" x="4584700" y="4660900"/>
          <p14:tracePt t="36052" x="4483100" y="4686300"/>
          <p14:tracePt t="36069" x="4438650" y="4692650"/>
          <p14:tracePt t="36086" x="4394200" y="4699000"/>
          <p14:tracePt t="36102" x="4349750" y="4711700"/>
          <p14:tracePt t="36119" x="4235450" y="4724400"/>
          <p14:tracePt t="36136" x="4159250" y="4724400"/>
          <p14:tracePt t="36152" x="4102100" y="4730750"/>
          <p14:tracePt t="36169" x="3968750" y="4743450"/>
          <p14:tracePt t="36185" x="3924300" y="4743450"/>
          <p14:tracePt t="36202" x="3905250" y="4749800"/>
          <p14:tracePt t="36219" x="3898900" y="4749800"/>
          <p14:tracePt t="36236" x="3892550" y="4749800"/>
          <p14:tracePt t="36279" x="3886200" y="4749800"/>
          <p14:tracePt t="36303" x="3879850" y="4749800"/>
          <p14:tracePt t="36367" x="3879850" y="4756150"/>
          <p14:tracePt t="36503" x="3886200" y="4756150"/>
          <p14:tracePt t="36511" x="3892550" y="4756150"/>
          <p14:tracePt t="36528" x="3937000" y="4756150"/>
          <p14:tracePt t="36529" x="3949700" y="4756150"/>
          <p14:tracePt t="36536" x="3981450" y="4768850"/>
          <p14:tracePt t="36553" x="4019550" y="4775200"/>
          <p14:tracePt t="36569" x="4044950" y="4781550"/>
          <p14:tracePt t="36586" x="4070350" y="4787900"/>
          <p14:tracePt t="36604" x="4076700" y="4787900"/>
          <p14:tracePt t="36679" x="4083050" y="4787900"/>
          <p14:tracePt t="36687" x="4089400" y="4787900"/>
          <p14:tracePt t="36719" x="4095750" y="4787900"/>
          <p14:tracePt t="36727" x="4095750" y="4794250"/>
          <p14:tracePt t="36751" x="4108450" y="4800600"/>
          <p14:tracePt t="36767" x="4114800" y="4806950"/>
          <p14:tracePt t="36807" x="4121150" y="4806950"/>
          <p14:tracePt t="36999" x="4121150" y="4813300"/>
          <p14:tracePt t="37015" x="4108450" y="4813300"/>
          <p14:tracePt t="37029" x="4025900" y="4775200"/>
          <p14:tracePt t="37029" x="3943350" y="4768850"/>
          <p14:tracePt t="37039" x="3898900" y="4756150"/>
          <p14:tracePt t="37040" x="3803650" y="4749800"/>
          <p14:tracePt t="37054" x="3746500" y="4749800"/>
          <p14:tracePt t="37070" x="3676650" y="4737100"/>
          <p14:tracePt t="37087" x="3670300" y="4737100"/>
          <p14:tracePt t="37295" x="3683000" y="4737100"/>
          <p14:tracePt t="37304" x="3689350" y="4737100"/>
          <p14:tracePt t="37327" x="3695700" y="4737100"/>
          <p14:tracePt t="37359" x="3702050" y="4737100"/>
          <p14:tracePt t="37367" x="3702050" y="4743450"/>
          <p14:tracePt t="37375" x="3714750" y="4743450"/>
          <p14:tracePt t="37391" x="3721100" y="4743450"/>
          <p14:tracePt t="37455" x="3727450" y="4749800"/>
          <p14:tracePt t="37463" x="3740150" y="4756150"/>
          <p14:tracePt t="37464" x="3752850" y="4768850"/>
          <p14:tracePt t="37471" x="3790950" y="4800600"/>
          <p14:tracePt t="37488" x="3829050" y="4832350"/>
          <p14:tracePt t="37504" x="3848100" y="4851400"/>
          <p14:tracePt t="37521" x="3860800" y="4857750"/>
          <p14:tracePt t="37538" x="3873500" y="4870450"/>
          <p14:tracePt t="37583" x="3892550" y="4889500"/>
          <p14:tracePt t="37591" x="3911600" y="4908550"/>
          <p14:tracePt t="37599" x="3924300" y="4914900"/>
          <p14:tracePt t="37605" x="3956050" y="4946650"/>
          <p14:tracePt t="37622" x="3975100" y="4959350"/>
          <p14:tracePt t="37622" x="3994150" y="4972050"/>
          <p14:tracePt t="37639" x="4013200" y="4984750"/>
          <p14:tracePt t="37655" x="4019550" y="4984750"/>
          <p14:tracePt t="37791" x="4025900" y="4984750"/>
          <p14:tracePt t="37807" x="4032250" y="4984750"/>
          <p14:tracePt t="37815" x="4095750" y="4965700"/>
          <p14:tracePt t="37823" x="4152900" y="4940300"/>
          <p14:tracePt t="37823" x="4222750" y="4908550"/>
          <p14:tracePt t="37839" x="4502150" y="4749800"/>
          <p14:tracePt t="37855" x="4718050" y="4616450"/>
          <p14:tracePt t="37872" x="4972050" y="4457700"/>
          <p14:tracePt t="37888" x="5295900" y="4178300"/>
          <p14:tracePt t="37905" x="5632450" y="3797300"/>
          <p14:tracePt t="37922" x="5772150" y="3587750"/>
          <p14:tracePt t="37939" x="5829300" y="3498850"/>
          <p14:tracePt t="37956" x="5873750" y="3441700"/>
          <p14:tracePt t="37972" x="5930900" y="3371850"/>
          <p14:tracePt t="37989" x="5981700" y="3308350"/>
          <p14:tracePt t="38005" x="6019800" y="3232150"/>
          <p14:tracePt t="38022" x="6140450" y="3054350"/>
          <p14:tracePt t="38039" x="6229350" y="2901950"/>
          <p14:tracePt t="38055" x="6356350" y="2705100"/>
          <p14:tracePt t="38072" x="6381750" y="2667000"/>
          <p14:tracePt t="38089" x="6394450" y="2641600"/>
          <p14:tracePt t="38105" x="6407150" y="2609850"/>
          <p14:tracePt t="38122" x="6451600" y="2514600"/>
          <p14:tracePt t="38139" x="6483350" y="2432050"/>
          <p14:tracePt t="38156" x="6502400" y="2368550"/>
          <p14:tracePt t="38172" x="6508750" y="2343150"/>
          <p14:tracePt t="38189" x="6515100" y="2336800"/>
          <p14:tracePt t="38206" x="6527800" y="2324100"/>
          <p14:tracePt t="38223" x="6540500" y="2305050"/>
          <p14:tracePt t="38239" x="6559550" y="2273300"/>
          <p14:tracePt t="38256" x="6610350" y="2222500"/>
          <p14:tracePt t="38273" x="6680200" y="2133600"/>
          <p14:tracePt t="38289" x="6731000" y="2044700"/>
          <p14:tracePt t="38306" x="6788150" y="1974850"/>
          <p14:tracePt t="38322" x="6813550" y="1943100"/>
          <p14:tracePt t="38339" x="6851650" y="1879600"/>
          <p14:tracePt t="38356" x="6877050" y="1860550"/>
          <p14:tracePt t="38372" x="6889750" y="1841500"/>
          <p14:tracePt t="38390" x="6896100" y="1828800"/>
          <p14:tracePt t="38431" x="6902450" y="1828800"/>
          <p14:tracePt t="38439" x="6908800" y="1828800"/>
          <p14:tracePt t="38445" x="6915150" y="1816100"/>
          <p14:tracePt t="38456" x="6940550" y="1797050"/>
          <p14:tracePt t="38472" x="6946900" y="1797050"/>
          <p14:tracePt t="38489" x="6959600" y="1784350"/>
          <p14:tracePt t="38506" x="6965950" y="1778000"/>
          <p14:tracePt t="38567" x="6978650" y="1778000"/>
          <p14:tracePt t="38575" x="6985000" y="1771650"/>
          <p14:tracePt t="38583" x="6991350" y="1765300"/>
          <p14:tracePt t="38591" x="7004050" y="1758950"/>
          <p14:tracePt t="38615" x="7010400" y="1752600"/>
          <p14:tracePt t="38679" x="7016750" y="1746250"/>
          <p14:tracePt t="38702" x="7023100" y="1746250"/>
          <p14:tracePt t="38719" x="7029450" y="1739900"/>
          <p14:tracePt t="38727" x="7035800" y="1739900"/>
          <p14:tracePt t="38807" x="7048500" y="1739900"/>
          <p14:tracePt t="38911" x="7048500" y="1733550"/>
          <p14:tracePt t="38936" x="7054850" y="1733550"/>
          <p14:tracePt t="38943" x="7061200" y="1733550"/>
          <p14:tracePt t="38967" x="7067550" y="1733550"/>
          <p14:tracePt t="38975" x="7073900" y="1733550"/>
          <p14:tracePt t="38991" x="7080250" y="1733550"/>
          <p14:tracePt t="39007" x="7092950" y="1727200"/>
          <p14:tracePt t="39007" x="7099300" y="1727200"/>
          <p14:tracePt t="39023" x="7112000" y="1720850"/>
          <p14:tracePt t="39040" x="7118350" y="1720850"/>
          <p14:tracePt t="39057" x="7131050" y="1720850"/>
          <p14:tracePt t="39074" x="7137400" y="1720850"/>
          <p14:tracePt t="39090" x="7150100" y="1720850"/>
          <p14:tracePt t="39107" x="7156450" y="1720850"/>
          <p14:tracePt t="39124" x="7169150" y="1720850"/>
          <p14:tracePt t="39159" x="7175500" y="1708150"/>
          <p14:tracePt t="39183" x="7181850" y="1701800"/>
          <p14:tracePt t="39231" x="7181850" y="1695450"/>
          <p14:tracePt t="39239" x="7188200" y="1695450"/>
          <p14:tracePt t="39247" x="7194550" y="1682750"/>
          <p14:tracePt t="39255" x="7194550" y="1670050"/>
          <p14:tracePt t="39259" x="7200900" y="1657350"/>
          <p14:tracePt t="39274" x="7200900" y="1644650"/>
          <p14:tracePt t="39291" x="7200900" y="1619250"/>
          <p14:tracePt t="39307" x="7200900" y="1574800"/>
          <p14:tracePt t="39324" x="7200900" y="1543050"/>
          <p14:tracePt t="39341" x="7194550" y="1511300"/>
          <p14:tracePt t="39357" x="7175500" y="1498600"/>
          <p14:tracePt t="39374" x="7124700" y="1441450"/>
          <p14:tracePt t="39392" x="7086600" y="1428750"/>
          <p14:tracePt t="39408" x="7061200" y="1416050"/>
          <p14:tracePt t="39424" x="7029450" y="1416050"/>
          <p14:tracePt t="39441" x="6997700" y="1416050"/>
          <p14:tracePt t="39458" x="6940550" y="1435100"/>
          <p14:tracePt t="39474" x="6686550" y="1524000"/>
          <p14:tracePt t="39491" x="6508750" y="1606550"/>
          <p14:tracePt t="39508" x="6305550" y="1720850"/>
          <p14:tracePt t="39524" x="6153150" y="1841500"/>
          <p14:tracePt t="39541" x="6045200" y="1943100"/>
          <p14:tracePt t="39558" x="5988050" y="2000250"/>
          <p14:tracePt t="39575" x="5981700" y="2012950"/>
          <p14:tracePt t="39592" x="5981700" y="2019300"/>
          <p14:tracePt t="39608" x="5988050" y="2038350"/>
          <p14:tracePt t="39625" x="5994400" y="2038350"/>
          <p14:tracePt t="39687" x="6000750" y="2038350"/>
          <p14:tracePt t="39695" x="6013450" y="2038350"/>
          <p14:tracePt t="39703" x="6019800" y="2032000"/>
          <p14:tracePt t="39708" x="6057900" y="2012950"/>
          <p14:tracePt t="39725" x="6070600" y="2012950"/>
          <p14:tracePt t="39759" x="6070600" y="2006600"/>
          <p14:tracePt t="39815" x="6070600" y="2000250"/>
          <p14:tracePt t="39839" x="6045200" y="1981200"/>
          <p14:tracePt t="39851" x="6019800" y="1955800"/>
          <p14:tracePt t="39851" x="0" y="0"/>
        </p14:tracePtLst>
        <p14:tracePtLst>
          <p14:tracePt t="46987" x="3835400" y="4432300"/>
          <p14:tracePt t="47143" x="3841750" y="4432300"/>
          <p14:tracePt t="47159" x="3860800" y="4425950"/>
          <p14:tracePt t="47171" x="3873500" y="4425950"/>
          <p14:tracePt t="47172" x="3879850" y="4419600"/>
          <p14:tracePt t="47188" x="3917950" y="4419600"/>
          <p14:tracePt t="47205" x="3943350" y="4419600"/>
          <p14:tracePt t="47221" x="3975100" y="4419600"/>
          <p14:tracePt t="47238" x="4019550" y="4419600"/>
          <p14:tracePt t="47255" x="4064000" y="4419600"/>
          <p14:tracePt t="47319" x="4070350" y="4419600"/>
          <p14:tracePt t="47335" x="4083050" y="4419600"/>
          <p14:tracePt t="47335" x="4095750" y="4419600"/>
          <p14:tracePt t="47359" x="4114800" y="4419600"/>
          <p14:tracePt t="47367" x="4127500" y="4419600"/>
          <p14:tracePt t="47373" x="4165600" y="4419600"/>
          <p14:tracePt t="47415" x="4178300" y="4419600"/>
          <p14:tracePt t="47423" x="4203700" y="4419600"/>
          <p14:tracePt t="47439" x="4203700" y="4425950"/>
          <p14:tracePt t="47440" x="4222750" y="4432300"/>
          <p14:tracePt t="47455" x="4241800" y="4438650"/>
          <p14:tracePt t="47472" x="4286250" y="4445000"/>
          <p14:tracePt t="47488" x="4337050" y="4451350"/>
          <p14:tracePt t="47506" x="4425950" y="4451350"/>
          <p14:tracePt t="47522" x="4483100" y="4451350"/>
          <p14:tracePt t="47539" x="4508500" y="4457700"/>
          <p14:tracePt t="47556" x="4597400" y="4457700"/>
          <p14:tracePt t="47571" x="4610100" y="4464050"/>
          <p14:tracePt t="47588" x="4616450" y="4464050"/>
          <p14:tracePt t="47605" x="4622800" y="4464050"/>
          <p14:tracePt t="47621" x="4641850" y="4464050"/>
          <p14:tracePt t="47638" x="4673600" y="4464050"/>
          <p14:tracePt t="47656" x="4679950" y="4464050"/>
          <p14:tracePt t="47672" x="4699000" y="4464050"/>
          <p14:tracePt t="47689" x="4730750" y="4464050"/>
          <p14:tracePt t="47705" x="4762500" y="4470400"/>
          <p14:tracePt t="47722" x="4800600" y="4470400"/>
          <p14:tracePt t="47739" x="4806950" y="4470400"/>
          <p14:tracePt t="47839" x="4813300" y="4476750"/>
          <p14:tracePt t="47847" x="4826000" y="4476750"/>
          <p14:tracePt t="47871" x="4832350" y="4476750"/>
          <p14:tracePt t="47934" x="4838700" y="4476750"/>
          <p14:tracePt t="47946" x="4845050" y="4476750"/>
          <p14:tracePt t="47958" x="4870450" y="4483100"/>
          <p14:tracePt t="47966" x="4889500" y="4483100"/>
          <p14:tracePt t="47974" x="4914900" y="4483100"/>
          <p14:tracePt t="47988" x="4946650" y="4483100"/>
          <p14:tracePt t="48005" x="4965700" y="4483100"/>
          <p14:tracePt t="48022" x="4991100" y="4483100"/>
          <p14:tracePt t="48040" x="5022850" y="4483100"/>
          <p14:tracePt t="48056" x="5080000" y="4483100"/>
          <p14:tracePt t="48073" x="5118100" y="4483100"/>
          <p14:tracePt t="48089" x="5137150" y="4483100"/>
          <p14:tracePt t="48182" x="5143500" y="4483100"/>
          <p14:tracePt t="48190" x="5149850" y="4483100"/>
          <p14:tracePt t="48191" x="5175250" y="4489450"/>
          <p14:tracePt t="48205" x="5245100" y="4489450"/>
          <p14:tracePt t="48222" x="5270500" y="4489450"/>
          <p14:tracePt t="48238" x="5295900" y="4489450"/>
          <p14:tracePt t="48255" x="5314950" y="4489450"/>
          <p14:tracePt t="48272" x="5327650" y="4476750"/>
          <p14:tracePt t="48486" x="5334000" y="4476750"/>
          <p14:tracePt t="48774" x="5334000" y="4464050"/>
          <p14:tracePt t="48783" x="5334000" y="4445000"/>
          <p14:tracePt t="48790" x="5340350" y="4406900"/>
          <p14:tracePt t="48791" x="5346700" y="4292600"/>
          <p14:tracePt t="48806" x="5346700" y="4203700"/>
          <p14:tracePt t="48823" x="5353050" y="4152900"/>
          <p14:tracePt t="48839" x="5359400" y="4140200"/>
          <p14:tracePt t="48856" x="5359400" y="4121150"/>
          <p14:tracePt t="48873" x="5384800" y="4089400"/>
          <p14:tracePt t="48889" x="5435600" y="4006850"/>
          <p14:tracePt t="48906" x="5530850" y="3822700"/>
          <p14:tracePt t="48922" x="5581650" y="3632200"/>
          <p14:tracePt t="48939" x="5683250" y="3302000"/>
          <p14:tracePt t="48955" x="5734050" y="3136900"/>
          <p14:tracePt t="48972" x="5772150" y="3054350"/>
          <p14:tracePt t="48989" x="5842000" y="2870200"/>
          <p14:tracePt t="49006" x="5861050" y="2774950"/>
          <p14:tracePt t="49023" x="5905500" y="2679700"/>
          <p14:tracePt t="49039" x="5930900" y="2628900"/>
          <p14:tracePt t="49056" x="5988050" y="2540000"/>
          <p14:tracePt t="49073" x="6026150" y="2406650"/>
          <p14:tracePt t="49090" x="6045200" y="2305050"/>
          <p14:tracePt t="49107" x="6070600" y="2159000"/>
          <p14:tracePt t="49124" x="6089650" y="2114550"/>
          <p14:tracePt t="49140" x="6134100" y="2032000"/>
          <p14:tracePt t="49159" x="6184900" y="1898650"/>
          <p14:tracePt t="49173" x="6197600" y="1752600"/>
          <p14:tracePt t="49190" x="6197600" y="1746250"/>
          <p14:tracePt t="49208" x="6197600" y="1739900"/>
          <p14:tracePt t="49246" x="6197600" y="1733550"/>
          <p14:tracePt t="49270" x="6197600" y="1727200"/>
          <p14:tracePt t="49278" x="6197600" y="1714500"/>
          <p14:tracePt t="49286" x="6197600" y="1695450"/>
          <p14:tracePt t="49294" x="6197600" y="1676400"/>
          <p14:tracePt t="49307" x="6197600" y="1657350"/>
          <p14:tracePt t="49324" x="6184900" y="1651000"/>
          <p14:tracePt t="49340" x="6184900" y="1644650"/>
          <p14:tracePt t="49358" x="6184900" y="1606550"/>
          <p14:tracePt t="49374" x="6191250" y="1587500"/>
          <p14:tracePt t="49391" x="6191250" y="1581150"/>
          <p14:tracePt t="49407" x="6191250" y="1574800"/>
          <p14:tracePt t="49718" x="6191250" y="1581150"/>
          <p14:tracePt t="49726" x="6184900" y="1587500"/>
          <p14:tracePt t="49751" x="6184900" y="1593850"/>
          <p14:tracePt t="49790" x="6178550" y="1600200"/>
          <p14:tracePt t="49830" x="6178550" y="1606550"/>
          <p14:tracePt t="50124" x="0" y="0"/>
        </p14:tracePtLst>
        <p14:tracePtLst>
          <p14:tracePt t="71794" x="3797300" y="1911350"/>
          <p14:tracePt t="71984" x="3790950" y="1911350"/>
          <p14:tracePt t="71992" x="3746500" y="1911350"/>
          <p14:tracePt t="72000" x="3721100" y="1911350"/>
          <p14:tracePt t="72008" x="3663950" y="1917700"/>
          <p14:tracePt t="72016" x="3613150" y="1936750"/>
          <p14:tracePt t="72031" x="3556000" y="1974850"/>
          <p14:tracePt t="72047" x="3403600" y="2120900"/>
          <p14:tracePt t="72072" x="3321050" y="2273300"/>
          <p14:tracePt t="72081" x="3276600" y="2425700"/>
          <p14:tracePt t="72114" x="3333750" y="2743200"/>
          <p14:tracePt t="72120" x="3517900" y="3048000"/>
          <p14:tracePt t="72131" x="3683000" y="3213100"/>
          <p14:tracePt t="72152" x="3765550" y="3270250"/>
          <p14:tracePt t="72164" x="3778250" y="3270250"/>
          <p14:tracePt t="72223" x="3784600" y="3270250"/>
          <p14:tracePt t="72232" x="3816350" y="3270250"/>
          <p14:tracePt t="72240" x="3873500" y="3270250"/>
          <p14:tracePt t="72248" x="3949700" y="3270250"/>
          <p14:tracePt t="72264" x="3987800" y="3270250"/>
          <p14:tracePt t="72281" x="4000500" y="3270250"/>
          <p14:tracePt t="72298" x="4006850" y="3270250"/>
          <p14:tracePt t="72314" x="4019550" y="3263900"/>
          <p14:tracePt t="72331" x="4044950" y="3238500"/>
          <p14:tracePt t="72349" x="4083050" y="3225800"/>
          <p14:tracePt t="72364" x="4127500" y="3213100"/>
          <p14:tracePt t="72381" x="4184650" y="3194050"/>
          <p14:tracePt t="72399" x="4235450" y="3130550"/>
          <p14:tracePt t="72414" x="4260850" y="2965450"/>
          <p14:tracePt t="72414" x="4260850" y="2901950"/>
          <p14:tracePt t="72432" x="4241800" y="2806700"/>
          <p14:tracePt t="72448" x="4241800" y="2762250"/>
          <p14:tracePt t="72465" x="4222750" y="2736850"/>
          <p14:tracePt t="72481" x="4203700" y="2698750"/>
          <p14:tracePt t="72498" x="4197350" y="2673350"/>
          <p14:tracePt t="72515" x="4178300" y="2641600"/>
          <p14:tracePt t="72531" x="4159250" y="2622550"/>
          <p14:tracePt t="72567" x="4152900" y="2616200"/>
          <p14:tracePt t="72568" x="4133850" y="2603500"/>
          <p14:tracePt t="72581" x="4070350" y="2590800"/>
          <p14:tracePt t="72598" x="3968750" y="2571750"/>
          <p14:tracePt t="72615" x="3765550" y="2565400"/>
          <p14:tracePt t="72632" x="3619500" y="2571750"/>
          <p14:tracePt t="72648" x="3276600" y="2571750"/>
          <p14:tracePt t="72666" x="3098800" y="2571750"/>
          <p14:tracePt t="72681" x="3028950" y="2597150"/>
          <p14:tracePt t="72698" x="2978150" y="2628900"/>
          <p14:tracePt t="72716" x="2952750" y="2673350"/>
          <p14:tracePt t="72732" x="2933700" y="2730500"/>
          <p14:tracePt t="72748" x="2908300" y="2863850"/>
          <p14:tracePt t="72765" x="2908300" y="2908300"/>
          <p14:tracePt t="72782" x="2927350" y="2978150"/>
          <p14:tracePt t="72799" x="2978150" y="3041650"/>
          <p14:tracePt t="72815" x="3098800" y="3155950"/>
          <p14:tracePt t="72832" x="3219450" y="3232150"/>
          <p14:tracePt t="72849" x="3492500" y="3352800"/>
          <p14:tracePt t="72865" x="3638550" y="3390900"/>
          <p14:tracePt t="72882" x="3771900" y="3429000"/>
          <p14:tracePt t="72899" x="3943350" y="3448050"/>
          <p14:tracePt t="72915" x="4140200" y="3467100"/>
          <p14:tracePt t="72932" x="4292600" y="3460750"/>
          <p14:tracePt t="72949" x="4476750" y="3409950"/>
          <p14:tracePt t="72966" x="4743450" y="3302000"/>
          <p14:tracePt t="72982" x="4851400" y="3244850"/>
          <p14:tracePt t="72999" x="4933950" y="3200400"/>
          <p14:tracePt t="73016" x="4978400" y="3136900"/>
          <p14:tracePt t="73032" x="5003800" y="3054350"/>
          <p14:tracePt t="73049" x="4997450" y="2901950"/>
          <p14:tracePt t="73066" x="4978400" y="2819400"/>
          <p14:tracePt t="73083" x="4965700" y="2762250"/>
          <p14:tracePt t="73099" x="4933950" y="2736850"/>
          <p14:tracePt t="73116" x="4908550" y="2705100"/>
          <p14:tracePt t="73132" x="4832350" y="2673350"/>
          <p14:tracePt t="73149" x="4603750" y="2616200"/>
          <p14:tracePt t="73166" x="4489450" y="2590800"/>
          <p14:tracePt t="73183" x="4356100" y="2584450"/>
          <p14:tracePt t="73199" x="4197350" y="2578100"/>
          <p14:tracePt t="73216" x="4108450" y="2609850"/>
          <p14:tracePt t="73233" x="4044950" y="2647950"/>
          <p14:tracePt t="73249" x="3905250" y="2730500"/>
          <p14:tracePt t="73266" x="3841750" y="2768600"/>
          <p14:tracePt t="73282" x="3778250" y="2819400"/>
          <p14:tracePt t="73299" x="3714750" y="2895600"/>
          <p14:tracePt t="73316" x="3683000" y="2965450"/>
          <p14:tracePt t="73332" x="3670300" y="3117850"/>
          <p14:tracePt t="73349" x="3670300" y="3187700"/>
          <p14:tracePt t="73366" x="3683000" y="3238500"/>
          <p14:tracePt t="73382" x="3695700" y="3257550"/>
          <p14:tracePt t="73400" x="3708400" y="3263900"/>
          <p14:tracePt t="73416" x="3746500" y="3276600"/>
          <p14:tracePt t="73433" x="3784600" y="3289300"/>
          <p14:tracePt t="73449" x="3803650" y="3289300"/>
          <p14:tracePt t="73466" x="3879850" y="3295650"/>
          <p14:tracePt t="73483" x="4013200" y="3295650"/>
          <p14:tracePt t="73500" x="4279900" y="3263900"/>
          <p14:tracePt t="73516" x="4445000" y="3194050"/>
          <p14:tracePt t="73533" x="4730750" y="2971800"/>
          <p14:tracePt t="73550" x="4781550" y="2895600"/>
          <p14:tracePt t="73567" x="4813300" y="2832100"/>
          <p14:tracePt t="73583" x="4826000" y="2774950"/>
          <p14:tracePt t="73600" x="4819650" y="2667000"/>
          <p14:tracePt t="73616" x="4787900" y="2603500"/>
          <p14:tracePt t="73633" x="4768850" y="2571750"/>
          <p14:tracePt t="73650" x="4749800" y="2540000"/>
          <p14:tracePt t="73667" x="4699000" y="2514600"/>
          <p14:tracePt t="73683" x="4629150" y="2495550"/>
          <p14:tracePt t="73700" x="4533900" y="2482850"/>
          <p14:tracePt t="73717" x="4324350" y="2489200"/>
          <p14:tracePt t="73733" x="4159250" y="2520950"/>
          <p14:tracePt t="73750" x="3879850" y="2622550"/>
          <p14:tracePt t="73768" x="3733800" y="2717800"/>
          <p14:tracePt t="73783" x="3657600" y="2806700"/>
          <p14:tracePt t="73800" x="3606800" y="2882900"/>
          <p14:tracePt t="73817" x="3562350" y="2990850"/>
          <p14:tracePt t="73834" x="3556000" y="3060700"/>
          <p14:tracePt t="73850" x="3556000" y="3149600"/>
          <p14:tracePt t="73867" x="3581400" y="3238500"/>
          <p14:tracePt t="73884" x="3632200" y="3346450"/>
          <p14:tracePt t="73900" x="3683000" y="3429000"/>
          <p14:tracePt t="73917" x="3727450" y="3460750"/>
          <p14:tracePt t="73934" x="3784600" y="3479800"/>
          <p14:tracePt t="73951" x="3943350" y="3486150"/>
          <p14:tracePt t="73968" x="4165600" y="3435350"/>
          <p14:tracePt t="73984" x="4368800" y="3346450"/>
          <p14:tracePt t="74000" x="4521200" y="3282950"/>
          <p14:tracePt t="74017" x="4737100" y="3149600"/>
          <p14:tracePt t="74034" x="4787900" y="3086100"/>
          <p14:tracePt t="74050" x="4813300" y="3003550"/>
          <p14:tracePt t="74067" x="4819650" y="2946400"/>
          <p14:tracePt t="74084" x="4794250" y="2838450"/>
          <p14:tracePt t="74101" x="4711700" y="2717800"/>
          <p14:tracePt t="74117" x="4635500" y="2609850"/>
          <p14:tracePt t="74134" x="4584700" y="2565400"/>
          <p14:tracePt t="74151" x="4533900" y="2559050"/>
          <p14:tracePt t="74168" x="4495800" y="2552700"/>
          <p14:tracePt t="74184" x="4425950" y="2552700"/>
          <p14:tracePt t="74201" x="4286250" y="2578100"/>
          <p14:tracePt t="74218" x="4025900" y="2692400"/>
          <p14:tracePt t="74234" x="3886200" y="2774950"/>
          <p14:tracePt t="74251" x="3784600" y="2851150"/>
          <p14:tracePt t="74267" x="3721100" y="2921000"/>
          <p14:tracePt t="74284" x="3663950" y="2984500"/>
          <p14:tracePt t="74301" x="3638550" y="3022600"/>
          <p14:tracePt t="74318" x="3638550" y="3028950"/>
          <p14:tracePt t="74334" x="3638550" y="3041650"/>
          <p14:tracePt t="74351" x="3644900" y="3079750"/>
          <p14:tracePt t="74369" x="3670300" y="3124200"/>
          <p14:tracePt t="74384" x="3721100" y="3194050"/>
          <p14:tracePt t="74401" x="3810000" y="3276600"/>
          <p14:tracePt t="74419" x="3898900" y="3359150"/>
          <p14:tracePt t="74434" x="3956050" y="3384550"/>
          <p14:tracePt t="74452" x="3994150" y="3384550"/>
          <p14:tracePt t="74468" x="4006850" y="3390900"/>
          <p14:tracePt t="74485" x="4019550" y="3390900"/>
          <p14:tracePt t="74501" x="4070350" y="3409950"/>
          <p14:tracePt t="74518" x="4114800" y="3409950"/>
          <p14:tracePt t="74535" x="4216400" y="3409950"/>
          <p14:tracePt t="74553" x="4248150" y="3384550"/>
          <p14:tracePt t="74568" x="4260850" y="3371850"/>
          <p14:tracePt t="74585" x="4260850" y="3352800"/>
          <p14:tracePt t="74601" x="4260850" y="3321050"/>
          <p14:tracePt t="74618" x="4248150" y="3302000"/>
          <p14:tracePt t="74635" x="4248150" y="3276600"/>
          <p14:tracePt t="74651" x="4235450" y="3263900"/>
          <p14:tracePt t="74928" x="4229100" y="3263900"/>
          <p14:tracePt t="74935" x="4222750" y="3263900"/>
          <p14:tracePt t="74999" x="4216400" y="3263900"/>
          <p14:tracePt t="75007" x="4203700" y="3263900"/>
          <p14:tracePt t="75024" x="4191000" y="3263900"/>
          <p14:tracePt t="75028" x="4184650" y="3263900"/>
          <p14:tracePt t="75035" x="4171950" y="3263900"/>
          <p14:tracePt t="75071" x="4165600" y="3263900"/>
          <p14:tracePt t="75111" x="4152900" y="3257550"/>
          <p14:tracePt t="75119" x="4146550" y="3257550"/>
          <p14:tracePt t="75120" x="4140200" y="3244850"/>
          <p14:tracePt t="75136" x="4133850" y="3244850"/>
          <p14:tracePt t="75152" x="4127500" y="3238500"/>
          <p14:tracePt t="75368" x="4121150" y="3238500"/>
          <p14:tracePt t="75551" x="4114800" y="3232150"/>
          <p14:tracePt t="75559" x="4108450" y="3232150"/>
          <p14:tracePt t="75607" x="4102100" y="3232150"/>
          <p14:tracePt t="75679" x="4095750" y="3232150"/>
          <p14:tracePt t="75759" x="4089400" y="3225800"/>
          <p14:tracePt t="75863" x="4089400" y="3219450"/>
          <p14:tracePt t="75871" x="4083050" y="3219450"/>
          <p14:tracePt t="75887" x="4076700" y="3219450"/>
          <p14:tracePt t="76135" x="4064000" y="3219450"/>
          <p14:tracePt t="77718" x="0" y="0"/>
        </p14:tracePtLst>
        <p14:tracePtLst>
          <p14:tracePt t="81183" x="4527550" y="3924300"/>
          <p14:tracePt t="81191" x="4533900" y="3924300"/>
          <p14:tracePt t="81207" x="4546600" y="3924300"/>
          <p14:tracePt t="81223" x="4565650" y="3930650"/>
          <p14:tracePt t="81231" x="4578350" y="3943350"/>
          <p14:tracePt t="81239" x="4648200" y="3962400"/>
          <p14:tracePt t="81247" x="4718050" y="3981450"/>
          <p14:tracePt t="81263" x="4851400" y="3994150"/>
          <p14:tracePt t="81287" x="4953000" y="4000500"/>
          <p14:tracePt t="81303" x="5041900" y="4006850"/>
          <p14:tracePt t="81319" x="5143500" y="4038600"/>
          <p14:tracePt t="81335" x="5397500" y="4089400"/>
          <p14:tracePt t="81351" x="5518150" y="4083050"/>
          <p14:tracePt t="81367" x="5657850" y="3981450"/>
          <p14:tracePt t="81383" x="5740400" y="3892550"/>
          <p14:tracePt t="81399" x="5822950" y="3816350"/>
          <p14:tracePt t="81413" x="5924550" y="3746500"/>
          <p14:tracePt t="81431" x="6032500" y="3695700"/>
          <p14:tracePt t="81447" x="6172200" y="3613150"/>
          <p14:tracePt t="81447" x="6223000" y="3536950"/>
          <p14:tracePt t="81464" x="6273800" y="3422650"/>
          <p14:tracePt t="81480" x="6299200" y="3321050"/>
          <p14:tracePt t="81503" x="6299200" y="3295650"/>
          <p14:tracePt t="81519" x="6305550" y="3289300"/>
          <p14:tracePt t="81575" x="6305550" y="3282950"/>
          <p14:tracePt t="81583" x="6305550" y="3270250"/>
          <p14:tracePt t="81591" x="6305550" y="3257550"/>
          <p14:tracePt t="81596" x="6305550" y="3232150"/>
          <p14:tracePt t="81613" x="6305550" y="3194050"/>
          <p14:tracePt t="81630" x="6292850" y="3149600"/>
          <p14:tracePt t="81646" x="6280150" y="3098800"/>
          <p14:tracePt t="81663" x="6273800" y="3028950"/>
          <p14:tracePt t="81679" x="6248400" y="2946400"/>
          <p14:tracePt t="81696" x="6216650" y="2882900"/>
          <p14:tracePt t="81713" x="6191250" y="2844800"/>
          <p14:tracePt t="81730" x="6178550" y="2838450"/>
          <p14:tracePt t="81747" x="6178550" y="2832100"/>
          <p14:tracePt t="81763" x="6153150" y="2825750"/>
          <p14:tracePt t="81780" x="6127750" y="2813050"/>
          <p14:tracePt t="81796" x="6089650" y="2806700"/>
          <p14:tracePt t="81813" x="6013450" y="2806700"/>
          <p14:tracePt t="81830" x="5962650" y="2819400"/>
          <p14:tracePt t="81830" x="5930900" y="2819400"/>
          <p14:tracePt t="81847" x="5873750" y="2819400"/>
          <p14:tracePt t="81864" x="5816600" y="2819400"/>
          <p14:tracePt t="81880" x="5797550" y="2825750"/>
          <p14:tracePt t="81897" x="5784850" y="2832100"/>
          <p14:tracePt t="81913" x="5759450" y="2844800"/>
          <p14:tracePt t="81930" x="5702300" y="2908300"/>
          <p14:tracePt t="81947" x="5645150" y="3003550"/>
          <p14:tracePt t="81963" x="5619750" y="3136900"/>
          <p14:tracePt t="81981" x="5626100" y="3295650"/>
          <p14:tracePt t="81997" x="5632450" y="3390900"/>
          <p14:tracePt t="82014" x="5638800" y="3448050"/>
          <p14:tracePt t="82030" x="5638800" y="3460750"/>
          <p14:tracePt t="82047" x="5651500" y="3460750"/>
          <p14:tracePt t="82087" x="5676900" y="3460750"/>
          <p14:tracePt t="82095" x="5702300" y="3460750"/>
          <p14:tracePt t="82100" x="5778500" y="3454400"/>
          <p14:tracePt t="82114" x="5949950" y="3448050"/>
          <p14:tracePt t="82130" x="6102350" y="3429000"/>
          <p14:tracePt t="82147" x="6280150" y="3390900"/>
          <p14:tracePt t="82164" x="6426200" y="3359150"/>
          <p14:tracePt t="82180" x="6527800" y="3333750"/>
          <p14:tracePt t="82197" x="6604000" y="3314700"/>
          <p14:tracePt t="82214" x="6667500" y="3244850"/>
          <p14:tracePt t="82231" x="6692900" y="3130550"/>
          <p14:tracePt t="82247" x="6692900" y="3067050"/>
          <p14:tracePt t="82264" x="6680200" y="2914650"/>
          <p14:tracePt t="82282" x="6667500" y="2844800"/>
          <p14:tracePt t="82297" x="6629400" y="2755900"/>
          <p14:tracePt t="82314" x="6597650" y="2711450"/>
          <p14:tracePt t="82331" x="6572250" y="2692400"/>
          <p14:tracePt t="82348" x="6540500" y="2679700"/>
          <p14:tracePt t="82364" x="6464300" y="2660650"/>
          <p14:tracePt t="82381" x="6407150" y="2654300"/>
          <p14:tracePt t="82398" x="6254750" y="2667000"/>
          <p14:tracePt t="82414" x="5861050" y="2724150"/>
          <p14:tracePt t="82431" x="5670550" y="2749550"/>
          <p14:tracePt t="82447" x="5505450" y="2755900"/>
          <p14:tracePt t="82464" x="5391150" y="2806700"/>
          <p14:tracePt t="82481" x="5372100" y="2825750"/>
          <p14:tracePt t="82498" x="5359400" y="2851150"/>
          <p14:tracePt t="82514" x="5359400" y="2870200"/>
          <p14:tracePt t="82531" x="5359400" y="2927350"/>
          <p14:tracePt t="82548" x="5372100" y="3003550"/>
          <p14:tracePt t="82564" x="5435600" y="3206750"/>
          <p14:tracePt t="82581" x="5505450" y="3295650"/>
          <p14:tracePt t="82598" x="5594350" y="3352800"/>
          <p14:tracePt t="82615" x="5683250" y="3378200"/>
          <p14:tracePt t="82631" x="5721350" y="3384550"/>
          <p14:tracePt t="82648" x="5778500" y="3371850"/>
          <p14:tracePt t="82664" x="5842000" y="3352800"/>
          <p14:tracePt t="82682" x="5924550" y="3340100"/>
          <p14:tracePt t="82698" x="6045200" y="3314700"/>
          <p14:tracePt t="82715" x="6203950" y="3263900"/>
          <p14:tracePt t="82732" x="6413500" y="3175000"/>
          <p14:tracePt t="82748" x="6470650" y="3130550"/>
          <p14:tracePt t="82765" x="6483350" y="3124200"/>
          <p14:tracePt t="82799" x="6483350" y="3117850"/>
          <p14:tracePt t="82799" x="6477000" y="3086100"/>
          <p14:tracePt t="82815" x="6457950" y="3016250"/>
          <p14:tracePt t="82832" x="6445250" y="2965450"/>
          <p14:tracePt t="82848" x="6445250" y="2927350"/>
          <p14:tracePt t="82865" x="6426200" y="2895600"/>
          <p14:tracePt t="82882" x="6362700" y="2844800"/>
          <p14:tracePt t="82898" x="6299200" y="2819400"/>
          <p14:tracePt t="82915" x="6210300" y="2787650"/>
          <p14:tracePt t="82932" x="6115050" y="2787650"/>
          <p14:tracePt t="82948" x="6000750" y="2781300"/>
          <p14:tracePt t="82965" x="5797550" y="2787650"/>
          <p14:tracePt t="82983" x="5626100" y="2800350"/>
          <p14:tracePt t="82983" x="5575300" y="2800350"/>
          <p14:tracePt t="82999" x="5391150" y="2813050"/>
          <p14:tracePt t="83015" x="5270500" y="2819400"/>
          <p14:tracePt t="83032" x="5168900" y="2851150"/>
          <p14:tracePt t="83049" x="5137150" y="2889250"/>
          <p14:tracePt t="83065" x="5124450" y="2927350"/>
          <p14:tracePt t="83083" x="5118100" y="3079750"/>
          <p14:tracePt t="83099" x="5168900" y="3181350"/>
          <p14:tracePt t="83116" x="5200650" y="3238500"/>
          <p14:tracePt t="83132" x="5264150" y="3308350"/>
          <p14:tracePt t="83149" x="5340350" y="3371850"/>
          <p14:tracePt t="83166" x="5448300" y="3429000"/>
          <p14:tracePt t="83182" x="5657850" y="3479800"/>
          <p14:tracePt t="83199" x="5759450" y="3486150"/>
          <p14:tracePt t="83216" x="5880100" y="3492500"/>
          <p14:tracePt t="83232" x="6038850" y="3492500"/>
          <p14:tracePt t="83249" x="6216650" y="3448050"/>
          <p14:tracePt t="83266" x="6343650" y="3409950"/>
          <p14:tracePt t="83282" x="6540500" y="3327400"/>
          <p14:tracePt t="83299" x="6616700" y="3276600"/>
          <p14:tracePt t="83316" x="6686550" y="3200400"/>
          <p14:tracePt t="83333" x="6724650" y="3155950"/>
          <p14:tracePt t="83349" x="6750050" y="3117850"/>
          <p14:tracePt t="83366" x="6775450" y="3054350"/>
          <p14:tracePt t="83383" x="6775450" y="2959100"/>
          <p14:tracePt t="83399" x="6762750" y="2870200"/>
          <p14:tracePt t="83416" x="6737350" y="2813050"/>
          <p14:tracePt t="83433" x="6711950" y="2774950"/>
          <p14:tracePt t="83449" x="6604000" y="2698750"/>
          <p14:tracePt t="83466" x="6515100" y="2660650"/>
          <p14:tracePt t="83483" x="6394450" y="2635250"/>
          <p14:tracePt t="83500" x="6273800" y="2628900"/>
          <p14:tracePt t="83516" x="6108700" y="2628900"/>
          <p14:tracePt t="83533" x="5937250" y="2635250"/>
          <p14:tracePt t="83549" x="5670550" y="2692400"/>
          <p14:tracePt t="83566" x="5562600" y="2768600"/>
          <p14:tracePt t="83583" x="5537200" y="2806700"/>
          <p14:tracePt t="83600" x="5511800" y="2857500"/>
          <p14:tracePt t="83616" x="5492750" y="2895600"/>
          <p14:tracePt t="83634" x="5486400" y="2952750"/>
          <p14:tracePt t="83649" x="5486400" y="3009900"/>
          <p14:tracePt t="83666" x="5499100" y="3079750"/>
          <p14:tracePt t="83683" x="5530850" y="3175000"/>
          <p14:tracePt t="83700" x="5549900" y="3270250"/>
          <p14:tracePt t="83716" x="5600700" y="3314700"/>
          <p14:tracePt t="83733" x="5638800" y="3359150"/>
          <p14:tracePt t="83750" x="5721350" y="3378200"/>
          <p14:tracePt t="83766" x="5829300" y="3390900"/>
          <p14:tracePt t="83784" x="5886450" y="3397250"/>
          <p14:tracePt t="83800" x="5949950" y="3397250"/>
          <p14:tracePt t="83816" x="6089650" y="3397250"/>
          <p14:tracePt t="83833" x="6197600" y="3352800"/>
          <p14:tracePt t="83850" x="6280150" y="3302000"/>
          <p14:tracePt t="83867" x="6369050" y="3238500"/>
          <p14:tracePt t="83883" x="6527800" y="3124200"/>
          <p14:tracePt t="83900" x="6572250" y="3079750"/>
          <p14:tracePt t="83917" x="6610350" y="3009900"/>
          <p14:tracePt t="83934" x="6616700" y="2940050"/>
          <p14:tracePt t="83950" x="6597650" y="2876550"/>
          <p14:tracePt t="83967" x="6565900" y="2838450"/>
          <p14:tracePt t="83983" x="6521450" y="2819400"/>
          <p14:tracePt t="84000" x="6470650" y="2794000"/>
          <p14:tracePt t="84017" x="6369050" y="2781300"/>
          <p14:tracePt t="84033" x="6216650" y="2762250"/>
          <p14:tracePt t="84051" x="5988050" y="2743200"/>
          <p14:tracePt t="84067" x="5695950" y="2724150"/>
          <p14:tracePt t="84084" x="5194300" y="2686050"/>
          <p14:tracePt t="84100" x="5041900" y="2698750"/>
          <p14:tracePt t="84117" x="4991100" y="2724150"/>
          <p14:tracePt t="84134" x="4978400" y="2730500"/>
          <p14:tracePt t="84150" x="4978400" y="2755900"/>
          <p14:tracePt t="84167" x="4978400" y="2832100"/>
          <p14:tracePt t="84184" x="5041900" y="3079750"/>
          <p14:tracePt t="84201" x="5099050" y="3238500"/>
          <p14:tracePt t="84217" x="5162550" y="3359150"/>
          <p14:tracePt t="84234" x="5226050" y="3429000"/>
          <p14:tracePt t="84250" x="5264150" y="3454400"/>
          <p14:tracePt t="84267" x="5308600" y="3473450"/>
          <p14:tracePt t="84284" x="5353050" y="3498850"/>
          <p14:tracePt t="84301" x="5480050" y="3549650"/>
          <p14:tracePt t="84317" x="5613400" y="3568700"/>
          <p14:tracePt t="84334" x="5835650" y="3587750"/>
          <p14:tracePt t="84351" x="6032500" y="3568700"/>
          <p14:tracePt t="84367" x="6184900" y="3524250"/>
          <p14:tracePt t="84384" x="6337300" y="3454400"/>
          <p14:tracePt t="84401" x="6515100" y="3365500"/>
          <p14:tracePt t="84417" x="6553200" y="3346450"/>
          <p14:tracePt t="84434" x="6578600" y="3327400"/>
          <p14:tracePt t="84451" x="6584950" y="3321050"/>
          <p14:tracePt t="84468" x="6591300" y="3302000"/>
          <p14:tracePt t="84484" x="6597650" y="3289300"/>
          <p14:tracePt t="84501" x="6597650" y="3244850"/>
          <p14:tracePt t="84518" x="6578600" y="3187700"/>
          <p14:tracePt t="84518" x="6565900" y="3168650"/>
          <p14:tracePt t="84535" x="6565900" y="3155950"/>
          <p14:tracePt t="84591" x="6553200" y="3155950"/>
          <p14:tracePt t="84607" x="6553200" y="3149600"/>
          <p14:tracePt t="84615" x="6553200" y="3136900"/>
          <p14:tracePt t="84626" x="6540500" y="3130550"/>
          <p14:tracePt t="84634" x="6527800" y="3130550"/>
          <p14:tracePt t="84639" x="6483350" y="3117850"/>
          <p14:tracePt t="84651" x="6451600" y="3117850"/>
          <p14:tracePt t="84668" x="6419850" y="3105150"/>
          <p14:tracePt t="84685" x="6375400" y="3105150"/>
          <p14:tracePt t="84701" x="6356350" y="3098800"/>
          <p14:tracePt t="84718" x="6292850" y="3092450"/>
          <p14:tracePt t="84735" x="6273800" y="3092450"/>
          <p14:tracePt t="84851" x="0" y="0"/>
        </p14:tracePtLst>
        <p14:tracePtLst>
          <p14:tracePt t="89347" x="5715000" y="2921000"/>
          <p14:tracePt t="89367" x="5708650" y="2921000"/>
          <p14:tracePt t="89400" x="5702300" y="2921000"/>
          <p14:tracePt t="89431" x="5695950" y="2921000"/>
          <p14:tracePt t="89456" x="5689600" y="2921000"/>
          <p14:tracePt t="89461" x="5664200" y="2927350"/>
          <p14:tracePt t="89476" x="5657850" y="2927350"/>
          <p14:tracePt t="89477" x="5600700" y="2946400"/>
          <p14:tracePt t="89493" x="5549900" y="2959100"/>
          <p14:tracePt t="89510" x="5505450" y="2965450"/>
          <p14:tracePt t="89527" x="5486400" y="2978150"/>
          <p14:tracePt t="89583" x="5480050" y="2978150"/>
          <p14:tracePt t="89599" x="5473700" y="2978150"/>
          <p14:tracePt t="89607" x="5467350" y="2971800"/>
          <p14:tracePt t="89611" x="5454650" y="2971800"/>
          <p14:tracePt t="89627" x="5435600" y="2971800"/>
          <p14:tracePt t="89643" x="5410200" y="2965450"/>
          <p14:tracePt t="89660" x="5346700" y="2959100"/>
          <p14:tracePt t="89677" x="5238750" y="2959100"/>
          <p14:tracePt t="89694" x="5143500" y="2965450"/>
          <p14:tracePt t="89711" x="5073650" y="2971800"/>
          <p14:tracePt t="89727" x="5041900" y="2978150"/>
          <p14:tracePt t="89744" x="5035550" y="2978150"/>
          <p14:tracePt t="89761" x="5016500" y="2978150"/>
          <p14:tracePt t="89777" x="4965700" y="2978150"/>
          <p14:tracePt t="89794" x="4889500" y="2978150"/>
          <p14:tracePt t="89810" x="4851400" y="2978150"/>
          <p14:tracePt t="89920" x="4851400" y="2984500"/>
          <p14:tracePt t="89927" x="4857750" y="3016250"/>
          <p14:tracePt t="89944" x="4870450" y="3041650"/>
          <p14:tracePt t="89945" x="4889500" y="3073400"/>
          <p14:tracePt t="89961" x="4991100" y="3162300"/>
          <p14:tracePt t="89977" x="5029200" y="3187700"/>
          <p14:tracePt t="89994" x="5054600" y="3206750"/>
          <p14:tracePt t="90011" x="5067300" y="3213100"/>
          <p14:tracePt t="90028" x="5086350" y="3219450"/>
          <p14:tracePt t="90044" x="5105400" y="3219450"/>
          <p14:tracePt t="90061" x="5130800" y="3225800"/>
          <p14:tracePt t="90077" x="5143500" y="3225800"/>
          <p14:tracePt t="90094" x="5149850" y="3225800"/>
          <p14:tracePt t="90110" x="5162550" y="3225800"/>
          <p14:tracePt t="90127" x="5200650" y="3213100"/>
          <p14:tracePt t="90143" x="5219700" y="3200400"/>
          <p14:tracePt t="90160" x="5245100" y="3200400"/>
          <p14:tracePt t="90177" x="5264150" y="3175000"/>
          <p14:tracePt t="90194" x="5295900" y="3149600"/>
          <p14:tracePt t="90211" x="5295900" y="3143250"/>
          <p14:tracePt t="90228" x="5295900" y="3130550"/>
          <p14:tracePt t="90263" x="5289550" y="3117850"/>
          <p14:tracePt t="90279" x="5283200" y="3117850"/>
          <p14:tracePt t="90280" x="5264150" y="3111500"/>
          <p14:tracePt t="90295" x="5264150" y="3105150"/>
          <p14:tracePt t="90311" x="5257800" y="3105150"/>
          <p14:tracePt t="90328" x="5232400" y="3117850"/>
          <p14:tracePt t="90345" x="5181600" y="3168650"/>
          <p14:tracePt t="90361" x="5099050" y="3244850"/>
          <p14:tracePt t="90378" x="5010150" y="3333750"/>
          <p14:tracePt t="90395" x="4946650" y="3441700"/>
          <p14:tracePt t="90411" x="4902200" y="3524250"/>
          <p14:tracePt t="90428" x="4845050" y="3644900"/>
          <p14:tracePt t="90445" x="4762500" y="3822700"/>
          <p14:tracePt t="90462" x="4705350" y="3930650"/>
          <p14:tracePt t="90462" x="4654550" y="4000500"/>
          <p14:tracePt t="90479" x="4603750" y="4070350"/>
          <p14:tracePt t="90495" x="4368800" y="4343400"/>
          <p14:tracePt t="90512" x="4203700" y="4508500"/>
          <p14:tracePt t="90529" x="4057650" y="4622800"/>
          <p14:tracePt t="90545" x="3854450" y="4781550"/>
          <p14:tracePt t="90563" x="3803650" y="4832350"/>
          <p14:tracePt t="90579" x="3765550" y="4870450"/>
          <p14:tracePt t="90595" x="3721100" y="4908550"/>
          <p14:tracePt t="90613" x="3644900" y="4946650"/>
          <p14:tracePt t="90629" x="3549650" y="4972050"/>
          <p14:tracePt t="90645" x="3219450" y="5035550"/>
          <p14:tracePt t="90662" x="3048000" y="5067300"/>
          <p14:tracePt t="90679" x="2851150" y="5156200"/>
          <p14:tracePt t="90696" x="2755900" y="5200650"/>
          <p14:tracePt t="90712" x="2667000" y="5251450"/>
          <p14:tracePt t="90729" x="2647950" y="5264150"/>
          <p14:tracePt t="90799" x="2603500" y="5283200"/>
          <p14:tracePt t="90809" x="2597150" y="5289550"/>
          <p14:tracePt t="90815" x="2565400" y="5308600"/>
          <p14:tracePt t="90823" x="2546350" y="5314950"/>
          <p14:tracePt t="90832" x="2533650" y="5321300"/>
          <p14:tracePt t="90846" x="2520950" y="5327650"/>
          <p14:tracePt t="90862" x="2495550" y="5340350"/>
          <p14:tracePt t="90862" x="2482850" y="5340350"/>
          <p14:tracePt t="90879" x="2438400" y="5359400"/>
          <p14:tracePt t="90896" x="2400300" y="5378450"/>
          <p14:tracePt t="90913" x="2381250" y="5403850"/>
          <p14:tracePt t="90930" x="2355850" y="5422900"/>
          <p14:tracePt t="90946" x="2336800" y="5441950"/>
          <p14:tracePt t="90962" x="2317750" y="5461000"/>
          <p14:tracePt t="90979" x="2298700" y="5486400"/>
          <p14:tracePt t="90996" x="2292350" y="5499100"/>
          <p14:tracePt t="91013" x="2286000" y="5505450"/>
          <p14:tracePt t="91029" x="2273300" y="5511800"/>
          <p14:tracePt t="91046" x="2266950" y="5530850"/>
          <p14:tracePt t="91063" x="2254250" y="5543550"/>
          <p14:tracePt t="91135" x="2254250" y="5549900"/>
          <p14:tracePt t="91151" x="2260600" y="5556250"/>
          <p14:tracePt t="91159" x="2273300" y="5562600"/>
          <p14:tracePt t="91159" x="2286000" y="5568950"/>
          <p14:tracePt t="91179" x="2311400" y="5575300"/>
          <p14:tracePt t="91180" x="2368550" y="5594350"/>
          <p14:tracePt t="91196" x="2406650" y="5600700"/>
          <p14:tracePt t="91213" x="2451100" y="5607050"/>
          <p14:tracePt t="91230" x="2470150" y="5607050"/>
          <p14:tracePt t="91246" x="2533650" y="5613400"/>
          <p14:tracePt t="91264" x="2609850" y="5619750"/>
          <p14:tracePt t="91280" x="2673350" y="5619750"/>
          <p14:tracePt t="91368" x="2679700" y="5619750"/>
          <p14:tracePt t="91383" x="2686050" y="5619750"/>
          <p14:tracePt t="91399" x="2692400" y="5626100"/>
          <p14:tracePt t="91413" x="2711450" y="5626100"/>
          <p14:tracePt t="91414" x="2724150" y="5626100"/>
          <p14:tracePt t="91430" x="2730500" y="5626100"/>
          <p14:tracePt t="91471" x="2736850" y="5626100"/>
          <p14:tracePt t="91479" x="2755900" y="5632450"/>
          <p14:tracePt t="91489" x="2794000" y="5645150"/>
          <p14:tracePt t="91497" x="2832100" y="5651500"/>
          <p14:tracePt t="91513" x="2870200" y="5657850"/>
          <p14:tracePt t="91551" x="2882900" y="5657850"/>
          <p14:tracePt t="91591" x="2889250" y="5657850"/>
          <p14:tracePt t="91607" x="2901950" y="5657850"/>
          <p14:tracePt t="91615" x="2921000" y="5664200"/>
          <p14:tracePt t="91615" x="2927350" y="5664200"/>
          <p14:tracePt t="91631" x="2940050" y="5670550"/>
          <p14:tracePt t="91632" x="2959100" y="5670550"/>
          <p14:tracePt t="91647" x="2971800" y="5670550"/>
          <p14:tracePt t="91695" x="2978150" y="5676900"/>
          <p14:tracePt t="91703" x="2990850" y="5676900"/>
          <p14:tracePt t="91711" x="3003550" y="5683250"/>
          <p14:tracePt t="91713" x="3041650" y="5689600"/>
          <p14:tracePt t="91730" x="3067050" y="5689600"/>
          <p14:tracePt t="91747" x="3206750" y="5702300"/>
          <p14:tracePt t="91764" x="3251200" y="5708650"/>
          <p14:tracePt t="91781" x="3314700" y="5715000"/>
          <p14:tracePt t="91797" x="3359150" y="5721350"/>
          <p14:tracePt t="91814" x="3473450" y="5746750"/>
          <p14:tracePt t="91830" x="3835400" y="5778500"/>
          <p14:tracePt t="91848" x="3892550" y="5778500"/>
          <p14:tracePt t="91864" x="3898900" y="5778500"/>
          <p14:tracePt t="91983" x="3905250" y="5778500"/>
          <p14:tracePt t="92087" x="3911600" y="5778500"/>
          <p14:tracePt t="92095" x="3924300" y="5778500"/>
          <p14:tracePt t="92100" x="3937000" y="5778500"/>
          <p14:tracePt t="92247" x="3937000" y="5772150"/>
          <p14:tracePt t="92271" x="3943350" y="5765800"/>
          <p14:tracePt t="92280" x="3949700" y="5759450"/>
          <p14:tracePt t="92281" x="3962400" y="5746750"/>
          <p14:tracePt t="92298" x="3981450" y="5734050"/>
          <p14:tracePt t="92315" x="3994150" y="5727700"/>
          <p14:tracePt t="92352" x="3994150" y="5721350"/>
          <p14:tracePt t="92383" x="4000500" y="5721350"/>
          <p14:tracePt t="92391" x="4000500" y="5708650"/>
          <p14:tracePt t="92407" x="4006850" y="5702300"/>
          <p14:tracePt t="92423" x="4013200" y="5695950"/>
          <p14:tracePt t="92439" x="4019550" y="5695950"/>
          <p14:tracePt t="92447" x="4025900" y="5689600"/>
          <p14:tracePt t="92457" x="4032250" y="5683250"/>
          <p14:tracePt t="92487" x="4044950" y="5676900"/>
          <p14:tracePt t="92488" x="4051300" y="5676900"/>
          <p14:tracePt t="92498" x="4076700" y="5670550"/>
          <p14:tracePt t="92516" x="4095750" y="5664200"/>
          <p14:tracePt t="92531" x="4114800" y="5657850"/>
          <p14:tracePt t="92548" x="4133850" y="5651500"/>
          <p14:tracePt t="92606" x="4140200" y="5651500"/>
          <p14:tracePt t="93095" x="4171950" y="5651500"/>
          <p14:tracePt t="93103" x="4197350" y="5651500"/>
          <p14:tracePt t="93111" x="4203700" y="5651500"/>
          <p14:tracePt t="93125" x="4216400" y="5657850"/>
          <p14:tracePt t="93126" x="4248150" y="5657850"/>
          <p14:tracePt t="93133" x="4286250" y="5664200"/>
          <p14:tracePt t="93149" x="4406900" y="5676900"/>
          <p14:tracePt t="93166" x="4533900" y="5689600"/>
          <p14:tracePt t="93183" x="4578350" y="5689600"/>
          <p14:tracePt t="93263" x="4584700" y="5689600"/>
          <p14:tracePt t="93295" x="4591050" y="5689600"/>
          <p14:tracePt t="93319" x="4597400" y="5689600"/>
          <p14:tracePt t="93415" x="4610100" y="5689600"/>
          <p14:tracePt t="93426" x="4616450" y="5689600"/>
          <p14:tracePt t="93433" x="4629150" y="5689600"/>
          <p14:tracePt t="93434" x="4635500" y="5689600"/>
          <p14:tracePt t="93450" x="4641850" y="5689600"/>
          <p14:tracePt t="93495" x="4654550" y="5689600"/>
          <p14:tracePt t="94495" x="4660900" y="5689600"/>
          <p14:tracePt t="94501" x="4660900" y="5683250"/>
          <p14:tracePt t="94519" x="4667250" y="5676900"/>
          <p14:tracePt t="94520" x="4673600" y="5670550"/>
          <p14:tracePt t="94535" x="4679950" y="5664200"/>
          <p14:tracePt t="94552" x="4679950" y="5657850"/>
          <p14:tracePt t="94568" x="4679950" y="5645150"/>
          <p14:tracePt t="94585" x="4692650" y="5626100"/>
          <p14:tracePt t="94602" x="4737100" y="5562600"/>
          <p14:tracePt t="94618" x="4787900" y="5486400"/>
          <p14:tracePt t="94635" x="4851400" y="5397500"/>
          <p14:tracePt t="94652" x="4921250" y="5289550"/>
          <p14:tracePt t="94670" x="4984750" y="5194300"/>
          <p14:tracePt t="94685" x="5149850" y="4908550"/>
          <p14:tracePt t="94702" x="5251450" y="4711700"/>
          <p14:tracePt t="94719" x="5289550" y="4616450"/>
          <p14:tracePt t="94735" x="5321300" y="4546600"/>
          <p14:tracePt t="94752" x="5334000" y="4470400"/>
          <p14:tracePt t="94769" x="5365750" y="4286250"/>
          <p14:tracePt t="94785" x="5365750" y="4222750"/>
          <p14:tracePt t="94802" x="5365750" y="4178300"/>
          <p14:tracePt t="94819" x="5365750" y="4127500"/>
          <p14:tracePt t="94835" x="5365750" y="4076700"/>
          <p14:tracePt t="94852" x="5372100" y="4006850"/>
          <p14:tracePt t="94869" x="5372100" y="3949700"/>
          <p14:tracePt t="94885" x="5378450" y="3917950"/>
          <p14:tracePt t="94902" x="5384800" y="3854450"/>
          <p14:tracePt t="94919" x="5391150" y="3778250"/>
          <p14:tracePt t="94936" x="5403850" y="3721100"/>
          <p14:tracePt t="94952" x="5422900" y="3657600"/>
          <p14:tracePt t="94969" x="5435600" y="3562350"/>
          <p14:tracePt t="94986" x="5448300" y="3460750"/>
          <p14:tracePt t="95002" x="5448300" y="3403600"/>
          <p14:tracePt t="95019" x="5454650" y="3346450"/>
          <p14:tracePt t="95036" x="5454650" y="3302000"/>
          <p14:tracePt t="95053" x="5461000" y="3257550"/>
          <p14:tracePt t="95069" x="5461000" y="3194050"/>
          <p14:tracePt t="95069" x="5461000" y="3181350"/>
          <p14:tracePt t="95087" x="5461000" y="3175000"/>
          <p14:tracePt t="95103" x="5461000" y="3105150"/>
          <p14:tracePt t="95120" x="5461000" y="3067050"/>
          <p14:tracePt t="95136" x="5461000" y="3022600"/>
          <p14:tracePt t="95152" x="5467350" y="2997200"/>
          <p14:tracePt t="95169" x="5473700" y="2978150"/>
          <p14:tracePt t="95215" x="5473700" y="2971800"/>
          <p14:tracePt t="95239" x="5473700" y="2965450"/>
          <p14:tracePt t="95951" x="5473700" y="2971800"/>
          <p14:tracePt t="95959" x="5467350" y="2984500"/>
          <p14:tracePt t="95967" x="5467350" y="2990850"/>
          <p14:tracePt t="95975" x="5448300" y="3022600"/>
          <p14:tracePt t="95987" x="5429250" y="3073400"/>
          <p14:tracePt t="96004" x="5410200" y="3124200"/>
          <p14:tracePt t="96021" x="5391150" y="3162300"/>
          <p14:tracePt t="96037" x="5365750" y="3225800"/>
          <p14:tracePt t="96055" x="5353050" y="3270250"/>
          <p14:tracePt t="96055" x="5346700" y="3282950"/>
          <p14:tracePt t="96071" x="5321300" y="3327400"/>
          <p14:tracePt t="96087" x="5314950" y="3352800"/>
          <p14:tracePt t="96105" x="5302250" y="3378200"/>
          <p14:tracePt t="96279" x="5302250" y="3371850"/>
          <p14:tracePt t="96287" x="5302250" y="3352800"/>
          <p14:tracePt t="96295" x="5308600" y="3340100"/>
          <p14:tracePt t="96303" x="5321300" y="3302000"/>
          <p14:tracePt t="96321" x="5327650" y="3282950"/>
          <p14:tracePt t="96322" x="5340350" y="3244850"/>
          <p14:tracePt t="96338" x="5359400" y="3194050"/>
          <p14:tracePt t="96355" x="5372100" y="3155950"/>
          <p14:tracePt t="96372" x="5378450" y="3130550"/>
          <p14:tracePt t="96388" x="5378450" y="3111500"/>
          <p14:tracePt t="96447" x="5384800" y="3105150"/>
          <p14:tracePt t="96487" x="5397500" y="3105150"/>
          <p14:tracePt t="96497" x="5441950" y="3143250"/>
          <p14:tracePt t="96498" x="5461000" y="3149600"/>
          <p14:tracePt t="96505" x="5530850" y="3175000"/>
          <p14:tracePt t="96522" x="5562600" y="3194050"/>
          <p14:tracePt t="96599" x="5568950" y="3194050"/>
          <p14:tracePt t="96623" x="5575300" y="3194050"/>
          <p14:tracePt t="96631" x="5575300" y="3187700"/>
          <p14:tracePt t="96639" x="5581650" y="3168650"/>
          <p14:tracePt t="96655" x="5581650" y="3149600"/>
          <p14:tracePt t="96656" x="5562600" y="3117850"/>
          <p14:tracePt t="96672" x="5543550" y="3073400"/>
          <p14:tracePt t="96689" x="5505450" y="3048000"/>
          <p14:tracePt t="96705" x="5461000" y="3009900"/>
          <p14:tracePt t="96723" x="5372100" y="2984500"/>
          <p14:tracePt t="96739" x="5289550" y="2959100"/>
          <p14:tracePt t="96755" x="5238750" y="2952750"/>
          <p14:tracePt t="96772" x="5219700" y="2952750"/>
          <p14:tracePt t="96789" x="5137150" y="2959100"/>
          <p14:tracePt t="96806" x="5105400" y="2978150"/>
          <p14:tracePt t="96823" x="5080000" y="3009900"/>
          <p14:tracePt t="96839" x="5054600" y="3035300"/>
          <p14:tracePt t="96856" x="5048250" y="3060700"/>
          <p14:tracePt t="96872" x="5048250" y="3092450"/>
          <p14:tracePt t="96889" x="5105400" y="3194050"/>
          <p14:tracePt t="96905" x="5194300" y="3282950"/>
          <p14:tracePt t="96922" x="5295900" y="3359150"/>
          <p14:tracePt t="96939" x="5403850" y="3422650"/>
          <p14:tracePt t="96956" x="5518150" y="3467100"/>
          <p14:tracePt t="96972" x="5549900" y="3473450"/>
          <p14:tracePt t="96989" x="5746750" y="3479800"/>
          <p14:tracePt t="97006" x="5797550" y="3473450"/>
          <p14:tracePt t="97022" x="5829300" y="3441700"/>
          <p14:tracePt t="97039" x="5848350" y="3403600"/>
          <p14:tracePt t="97056" x="5854700" y="3359150"/>
          <p14:tracePt t="97072" x="5861050" y="3327400"/>
          <p14:tracePt t="97089" x="5861050" y="3282950"/>
          <p14:tracePt t="97106" x="5848350" y="3232150"/>
          <p14:tracePt t="97123" x="5835650" y="3194050"/>
          <p14:tracePt t="97139" x="5829300" y="3168650"/>
          <p14:tracePt t="97156" x="5816600" y="3149600"/>
          <p14:tracePt t="97172" x="5797550" y="3130550"/>
          <p14:tracePt t="97190" x="5689600" y="3054350"/>
          <p14:tracePt t="97206" x="5549900" y="3016250"/>
          <p14:tracePt t="97223" x="5454650" y="2990850"/>
          <p14:tracePt t="97240" x="5321300" y="2965450"/>
          <p14:tracePt t="97256" x="5251450" y="2959100"/>
          <p14:tracePt t="97273" x="5200650" y="2959100"/>
          <p14:tracePt t="97289" x="5194300" y="2959100"/>
          <p14:tracePt t="97306" x="5187950" y="2959100"/>
          <p14:tracePt t="97323" x="5181600" y="2965450"/>
          <p14:tracePt t="97340" x="5181600" y="2990850"/>
          <p14:tracePt t="97356" x="5181600" y="3022600"/>
          <p14:tracePt t="97373" x="5181600" y="3035300"/>
          <p14:tracePt t="97390" x="5219700" y="3111500"/>
          <p14:tracePt t="97406" x="5276850" y="3181350"/>
          <p14:tracePt t="97423" x="5334000" y="3232150"/>
          <p14:tracePt t="97439" x="5391150" y="3263900"/>
          <p14:tracePt t="97456" x="5410200" y="3263900"/>
          <p14:tracePt t="97503" x="5416550" y="3263900"/>
          <p14:tracePt t="97507" x="5429250" y="3263900"/>
          <p14:tracePt t="97523" x="5435600" y="3263900"/>
          <p14:tracePt t="97524" x="5454650" y="3257550"/>
          <p14:tracePt t="97540" x="5461000" y="3244850"/>
          <p14:tracePt t="97556" x="5473700" y="3225800"/>
          <p14:tracePt t="97573" x="5480050" y="3206750"/>
          <p14:tracePt t="97590" x="5480050" y="3187700"/>
          <p14:tracePt t="97590" x="5480050" y="3175000"/>
          <p14:tracePt t="97607" x="5486400" y="3162300"/>
          <p14:tracePt t="97623" x="5486400" y="3136900"/>
          <p14:tracePt t="97640" x="5486400" y="3117850"/>
          <p14:tracePt t="97657" x="5486400" y="3105150"/>
          <p14:tracePt t="97674" x="5486400" y="3098800"/>
          <p14:tracePt t="97690" x="5480050" y="3098800"/>
          <p14:tracePt t="98116" x="0" y="0"/>
        </p14:tracePtLst>
        <p14:tracePtLst>
          <p14:tracePt t="109807" x="5308600" y="2774950"/>
          <p14:tracePt t="109815" x="5340350" y="2774950"/>
          <p14:tracePt t="109823" x="5365750" y="2774950"/>
          <p14:tracePt t="109831" x="5480050" y="2787650"/>
          <p14:tracePt t="109847" x="5657850" y="2813050"/>
          <p14:tracePt t="109863" x="5810250" y="2832100"/>
          <p14:tracePt t="109878" x="6019800" y="2857500"/>
          <p14:tracePt t="109895" x="6108700" y="2857500"/>
          <p14:tracePt t="109928" x="6248400" y="2857500"/>
          <p14:tracePt t="109944" x="6388100" y="2857500"/>
          <p14:tracePt t="109951" x="6470650" y="2857500"/>
          <p14:tracePt t="109961" x="6597650" y="2838450"/>
          <p14:tracePt t="109995" x="6705600" y="2825750"/>
          <p14:tracePt t="109996" x="6788150" y="2800350"/>
          <p14:tracePt t="110011" x="6800850" y="2794000"/>
          <p14:tracePt t="110028" x="6807200" y="2787650"/>
          <p14:tracePt t="110063" x="6826250" y="2787650"/>
          <p14:tracePt t="110064" x="6838950" y="2781300"/>
          <p14:tracePt t="110078" x="6896100" y="2762250"/>
          <p14:tracePt t="110095" x="6940550" y="2755900"/>
          <p14:tracePt t="110111" x="7023100" y="2724150"/>
          <p14:tracePt t="110128" x="7150100" y="2667000"/>
          <p14:tracePt t="110145" x="7213600" y="2628900"/>
          <p14:tracePt t="110161" x="7296150" y="2590800"/>
          <p14:tracePt t="110178" x="7416800" y="2546350"/>
          <p14:tracePt t="110195" x="7518400" y="2501900"/>
          <p14:tracePt t="110212" x="7575550" y="2463800"/>
          <p14:tracePt t="110228" x="7588250" y="2451100"/>
          <p14:tracePt t="110245" x="7607300" y="2432050"/>
          <p14:tracePt t="110262" x="7620000" y="2419350"/>
          <p14:tracePt t="110278" x="7664450" y="2393950"/>
          <p14:tracePt t="110295" x="7670800" y="2387600"/>
          <p14:tracePt t="110312" x="7715250" y="2368550"/>
          <p14:tracePt t="110329" x="7727950" y="2355850"/>
          <p14:tracePt t="110345" x="7759700" y="2343150"/>
          <p14:tracePt t="110362" x="7778750" y="2336800"/>
          <p14:tracePt t="110379" x="7823200" y="2324100"/>
          <p14:tracePt t="110395" x="7848600" y="2317750"/>
          <p14:tracePt t="110495" x="7823200" y="2311400"/>
          <p14:tracePt t="110505" x="7804150" y="2311400"/>
          <p14:tracePt t="110519" x="7740650" y="2286000"/>
          <p14:tracePt t="110528" x="7696200" y="2279650"/>
          <p14:tracePt t="110529" x="7543800" y="2254250"/>
          <p14:tracePt t="110545" x="7334250" y="2228850"/>
          <p14:tracePt t="110562" x="7137400" y="2209800"/>
          <p14:tracePt t="110579" x="6934200" y="2209800"/>
          <p14:tracePt t="110596" x="6743700" y="2203450"/>
          <p14:tracePt t="110612" x="6565900" y="2203450"/>
          <p14:tracePt t="110628" x="6553200" y="2203450"/>
          <p14:tracePt t="110645" x="6540500" y="2209800"/>
          <p14:tracePt t="110727" x="6540500" y="2216150"/>
          <p14:tracePt t="110759" x="6540500" y="2222500"/>
          <p14:tracePt t="110767" x="6527800" y="2228850"/>
          <p14:tracePt t="110772" x="6527800" y="2235200"/>
          <p14:tracePt t="110779" x="6515100" y="2241550"/>
          <p14:tracePt t="110796" x="6489700" y="2254250"/>
          <p14:tracePt t="110813" x="6445250" y="2273300"/>
          <p14:tracePt t="110829" x="6413500" y="2292350"/>
          <p14:tracePt t="110846" x="6388100" y="2311400"/>
          <p14:tracePt t="110863" x="6375400" y="2324100"/>
          <p14:tracePt t="110911" x="6369050" y="2324100"/>
          <p14:tracePt t="111011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6|6.2|28.5|12.5|2.2|2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8.5|41.1|1.9|34.2|1.2|25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8|20.1|7.5|18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4|32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6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4|4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2|79.3|2.7|27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7.8|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|4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5|49.5|1.3|18.7|5.6|1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68.3|1|35.5|33.1|1.6|49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6|18.2|2.4|9.3|17.8|4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21.8|52.7|21.3|1.4|1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6.1|26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5|19.7|8.9|3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|3.3|8.6|35.3"/>
</p:tagLst>
</file>

<file path=ppt/theme/theme1.xml><?xml version="1.0" encoding="utf-8"?>
<a:theme xmlns:a="http://schemas.openxmlformats.org/drawingml/2006/main" name="class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class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clas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</Template>
  <TotalTime>1501</TotalTime>
  <Pages>23</Pages>
  <Words>1422</Words>
  <Application>Microsoft Office PowerPoint</Application>
  <PresentationFormat>Letter Paper (8.5x11 in)</PresentationFormat>
  <Paragraphs>242</Paragraphs>
  <Slides>18</Slides>
  <Notes>18</Notes>
  <HiddenSlides>0</HiddenSlides>
  <MMClips>18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MT Extra</vt:lpstr>
      <vt:lpstr>Symbol</vt:lpstr>
      <vt:lpstr>Times</vt:lpstr>
      <vt:lpstr>Times New Roman</vt:lpstr>
      <vt:lpstr>Wingdings</vt:lpstr>
      <vt:lpstr>Zapf Dingbats</vt:lpstr>
      <vt:lpstr>class</vt:lpstr>
      <vt:lpstr>Equation</vt:lpstr>
      <vt:lpstr>RDCH 702:  Lecture 3, Nuclear Reactions Part 1 </vt:lpstr>
      <vt:lpstr>Nuclear Reactions</vt:lpstr>
      <vt:lpstr>Energetics</vt:lpstr>
      <vt:lpstr>Energetics</vt:lpstr>
      <vt:lpstr>Energetics:  Reaction Barrier</vt:lpstr>
      <vt:lpstr>Reaction Barrier</vt:lpstr>
      <vt:lpstr>Reaction Barrier:  Threshold Energy</vt:lpstr>
      <vt:lpstr>Equations for production reactions:  Cross Sections</vt:lpstr>
      <vt:lpstr>Cross sections</vt:lpstr>
      <vt:lpstr>Production of radionuclides</vt:lpstr>
      <vt:lpstr>Nuclei production:  Short irradiation compared to half-life</vt:lpstr>
      <vt:lpstr>Nuclei production:  Long irradiation compared to half-life</vt:lpstr>
      <vt:lpstr>Formation rate from activity</vt:lpstr>
      <vt:lpstr>Cross Section Values and Limits</vt:lpstr>
      <vt:lpstr>Cross sections</vt:lpstr>
      <vt:lpstr>Cross section</vt:lpstr>
      <vt:lpstr>Measuring Cross Section:  Excitation Functions</vt:lpstr>
      <vt:lpstr>Barriers for Charged Particles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Reactions</dc:title>
  <dc:creator>Ken Czerwinski</dc:creator>
  <cp:lastModifiedBy>Ken Czerwinski</cp:lastModifiedBy>
  <cp:revision>157</cp:revision>
  <cp:lastPrinted>2001-02-05T22:57:01Z</cp:lastPrinted>
  <dcterms:created xsi:type="dcterms:W3CDTF">2005-11-09T15:58:42Z</dcterms:created>
  <dcterms:modified xsi:type="dcterms:W3CDTF">2017-08-22T13:47:11Z</dcterms:modified>
</cp:coreProperties>
</file>